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2"/>
  </p:sldMasterIdLst>
  <p:notesMasterIdLst>
    <p:notesMasterId r:id="rId10"/>
  </p:notesMasterIdLst>
  <p:sldIdLst>
    <p:sldId id="256" r:id="rId3"/>
    <p:sldId id="257" r:id="rId4"/>
    <p:sldId id="296" r:id="rId5"/>
    <p:sldId id="297" r:id="rId6"/>
    <p:sldId id="282" r:id="rId7"/>
    <p:sldId id="293" r:id="rId8"/>
    <p:sldId id="294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02" autoAdjust="0"/>
    <p:restoredTop sz="94660"/>
  </p:normalViewPr>
  <p:slideViewPr>
    <p:cSldViewPr>
      <p:cViewPr varScale="1">
        <p:scale>
          <a:sx n="86" d="100"/>
          <a:sy n="86" d="100"/>
        </p:scale>
        <p:origin x="210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85426-8859-ED4A-A8AE-FFE12EDECB0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BE01-416C-5749-B345-7E68ED379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7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2374C19-6195-44EB-AC08-1E9DDA82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0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79E9-49B0-4045-A04C-50677AC6C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2B5B07-8454-4E55-B3A7-8E9AA2D9B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726B5A4-B00C-496C-B349-442F725A8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F6D4235-583C-4C1D-9CB9-18973B6C5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FCFB-EA54-40EB-A37A-8CF2D6BE7A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64FF-B736-405E-A7A0-3B9068A5E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FDF83-FB89-4D99-9CEB-EA16FA1D0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0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CFEC6FB-1DF1-4F17-89DD-551E77ABC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18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4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016A-29F8-46FC-8B4A-CAF6A25312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10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31448-9786-46BA-932F-440E6F992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2C0D9DA-B4BA-4992-BA0E-5EB2E289DE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2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</a:t>
            </a:r>
            <a:r>
              <a:rPr lang="en-US" dirty="0" smtClean="0"/>
              <a:t>10 </a:t>
            </a:r>
            <a:r>
              <a:rPr lang="en-US" dirty="0" smtClean="0"/>
              <a:t>Quiz: </a:t>
            </a:r>
            <a:r>
              <a:rPr lang="en-US" dirty="0"/>
              <a:t>R</a:t>
            </a:r>
            <a:r>
              <a:rPr lang="en-US" dirty="0" smtClean="0"/>
              <a:t>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1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explain your answer?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your fingers to indicate your answer: 1=A, 2=B, 3=C, 4=D.</a:t>
            </a:r>
          </a:p>
          <a:p>
            <a:r>
              <a:rPr lang="en-US" sz="2800" dirty="0" smtClean="0"/>
              <a:t>After viewing the question, show me your answer in 15 seconds.</a:t>
            </a:r>
          </a:p>
          <a:p>
            <a:r>
              <a:rPr lang="en-US" sz="2800" dirty="0" smtClean="0"/>
              <a:t>Next, turn to your neighbor and you have one minute to convince him/her that you are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847712"/>
            <a:ext cx="7239000" cy="2733687"/>
          </a:xfrm>
        </p:spPr>
        <p:txBody>
          <a:bodyPr>
            <a:noAutofit/>
          </a:bodyPr>
          <a:lstStyle/>
          <a:p>
            <a:r>
              <a:rPr lang="en-US" sz="2800" dirty="0" smtClean="0"/>
              <a:t>“A sampling distribution is a distribution of </a:t>
            </a:r>
            <a:r>
              <a:rPr lang="en-US" sz="2800" dirty="0"/>
              <a:t>the means. You obtain a sample from the population, compute the mean, put the sample back and repeat the same </a:t>
            </a:r>
            <a:r>
              <a:rPr lang="en-US" sz="2800" dirty="0" smtClean="0"/>
              <a:t>process </a:t>
            </a:r>
            <a:r>
              <a:rPr lang="en-US" sz="2800" dirty="0"/>
              <a:t>many times. Afterwards, you get a </a:t>
            </a:r>
            <a:r>
              <a:rPr lang="en-US" sz="2800" dirty="0" smtClean="0"/>
              <a:t>sampling </a:t>
            </a:r>
            <a:r>
              <a:rPr lang="en-US" sz="2800" dirty="0"/>
              <a:t>distribution</a:t>
            </a:r>
            <a:r>
              <a:rPr lang="en-US" sz="2800" dirty="0" smtClean="0"/>
              <a:t>.” Is it a good definition of sampling distribution?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4800600"/>
            <a:ext cx="6591985" cy="13392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Yes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No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11765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52710"/>
            <a:ext cx="7162799" cy="2347690"/>
          </a:xfrm>
        </p:spPr>
        <p:txBody>
          <a:bodyPr>
            <a:noAutofit/>
          </a:bodyPr>
          <a:lstStyle/>
          <a:p>
            <a:r>
              <a:rPr lang="en-US" sz="2800" dirty="0"/>
              <a:t>CNN did a poll to show the approval rating of </a:t>
            </a:r>
            <a:r>
              <a:rPr lang="en-US" sz="2800" dirty="0" smtClean="0"/>
              <a:t>Trump. </a:t>
            </a:r>
            <a:r>
              <a:rPr lang="en-US" sz="2800" dirty="0"/>
              <a:t>The sample size is </a:t>
            </a:r>
            <a:r>
              <a:rPr lang="en-US" sz="2800" dirty="0" smtClean="0"/>
              <a:t>1,000</a:t>
            </a:r>
            <a:r>
              <a:rPr lang="en-US" sz="2800" dirty="0"/>
              <a:t>. A critic said that this poll is invalid because this sample is a very small portion of the entire US population. Is he right?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4038600"/>
            <a:ext cx="6591985" cy="187262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Yes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No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7633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975" y="12954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We need at least 30 subjects to create a normal sampling distribution. Is it right?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3276600"/>
            <a:ext cx="6934200" cy="2514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Yes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No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42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975" y="15240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 following distribution is more likely to produce a normal sampling distribution?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3352800"/>
            <a:ext cx="6934200" cy="3124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Normal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Skewed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Uniform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Bimodal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All of the above</a:t>
            </a:r>
            <a:endParaRPr lang="en-US" sz="2800" dirty="0"/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435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975" y="1524000"/>
            <a:ext cx="7238999" cy="1676400"/>
          </a:xfrm>
        </p:spPr>
        <p:txBody>
          <a:bodyPr>
            <a:noAutofit/>
          </a:bodyPr>
          <a:lstStyle/>
          <a:p>
            <a:r>
              <a:rPr lang="en-US" sz="3200" dirty="0"/>
              <a:t>When we infer from the sample to the population, what is the ideal?</a:t>
            </a:r>
            <a:r>
              <a:rPr lang="en-US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975" y="3200400"/>
            <a:ext cx="6934200" cy="3276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unbiased estimation, high variance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unbiased </a:t>
            </a:r>
            <a:r>
              <a:rPr lang="en-US" sz="2800" dirty="0"/>
              <a:t>estimation, low variance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systematic </a:t>
            </a:r>
            <a:r>
              <a:rPr lang="en-US" sz="2800" dirty="0"/>
              <a:t>estimation, high variance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 smtClean="0"/>
              <a:t>systematic </a:t>
            </a:r>
            <a:r>
              <a:rPr lang="en-US" sz="2800" dirty="0"/>
              <a:t>estimation, low variance</a:t>
            </a:r>
          </a:p>
          <a:p>
            <a:pPr marL="457200" indent="-457200">
              <a:buFont typeface="+mj-lt"/>
              <a:buAutoNum type="alphaUcPeriod"/>
            </a:pPr>
            <a:endParaRPr lang="fr-FR" sz="2400" dirty="0"/>
          </a:p>
          <a:p>
            <a:pPr marL="457200" indent="-457200">
              <a:buFont typeface="+mj-lt"/>
              <a:buAutoNum type="alphaUcPeriod"/>
            </a:pPr>
            <a:endParaRPr lang="fr-FR" sz="2000" dirty="0" smtClean="0"/>
          </a:p>
          <a:p>
            <a:pPr marL="457200" indent="-457200">
              <a:buFont typeface="+mj-lt"/>
              <a:buAutoNum type="alphaUcPeriod"/>
            </a:pPr>
            <a:endParaRPr lang="fr-F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588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A1D3E5-98BB-4A56-8979-BA5C964ED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397</TotalTime>
  <Words>237</Words>
  <Application>Microsoft Macintosh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Century Gothic</vt:lpstr>
      <vt:lpstr>Times New Roman</vt:lpstr>
      <vt:lpstr>Wingdings 3</vt:lpstr>
      <vt:lpstr>Arial</vt:lpstr>
      <vt:lpstr>Wisp</vt:lpstr>
      <vt:lpstr>Unit 10 Quiz: Review questions</vt:lpstr>
      <vt:lpstr>Can you explain your answer?</vt:lpstr>
      <vt:lpstr>“A sampling distribution is a distribution of the means. You obtain a sample from the population, compute the mean, put the sample back and repeat the same process many times. Afterwards, you get a sampling distribution.” Is it a good definition of sampling distribution?</vt:lpstr>
      <vt:lpstr>CNN did a poll to show the approval rating of Trump. The sample size is 1,000. A critic said that this poll is invalid because this sample is a very small portion of the entire US population. Is he right? </vt:lpstr>
      <vt:lpstr>We need at least 30 subjects to create a normal sampling distribution. Is it right?</vt:lpstr>
      <vt:lpstr>Which of the following distribution is more likely to produce a normal sampling distribution?</vt:lpstr>
      <vt:lpstr>When we infer from the sample to the population, what is the ideal? </vt:lpstr>
    </vt:vector>
  </TitlesOfParts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design: Ungraded review questions</dc:title>
  <dc:creator>Chong Ho Yu</dc:creator>
  <cp:keywords/>
  <cp:lastModifiedBy>Microsoft Office User</cp:lastModifiedBy>
  <cp:revision>125</cp:revision>
  <cp:lastPrinted>1601-01-01T00:00:00Z</cp:lastPrinted>
  <dcterms:created xsi:type="dcterms:W3CDTF">2015-03-25T05:36:38Z</dcterms:created>
  <dcterms:modified xsi:type="dcterms:W3CDTF">2018-11-13T08:31:43Z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TC010690981033</vt:lpwstr>
  </property>
</Properties>
</file>