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8"/>
  </p:notesMasterIdLst>
  <p:sldIdLst>
    <p:sldId id="256" r:id="rId3"/>
    <p:sldId id="257" r:id="rId4"/>
    <p:sldId id="294" r:id="rId5"/>
    <p:sldId id="296" r:id="rId6"/>
    <p:sldId id="297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93" autoAdjust="0"/>
    <p:restoredTop sz="94660"/>
  </p:normalViewPr>
  <p:slideViewPr>
    <p:cSldViewPr>
      <p:cViewPr varScale="1">
        <p:scale>
          <a:sx n="88" d="100"/>
          <a:sy n="88" d="100"/>
        </p:scale>
        <p:origin x="148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11 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5240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If you want to compute a one-sample t-test, you </a:t>
            </a:r>
            <a:r>
              <a:rPr lang="en-US" sz="3200" dirty="0" smtClean="0"/>
              <a:t>need: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00400"/>
            <a:ext cx="69342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 population mean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 </a:t>
            </a:r>
            <a:r>
              <a:rPr lang="en-US" sz="2800" dirty="0"/>
              <a:t>population SD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 </a:t>
            </a:r>
            <a:r>
              <a:rPr lang="en-US" sz="2800" dirty="0"/>
              <a:t>population variance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</a:t>
            </a:r>
            <a:r>
              <a:rPr lang="en-US" sz="2800" dirty="0"/>
              <a:t>of the above</a:t>
            </a:r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5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847712"/>
            <a:ext cx="7239000" cy="2733687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assumptions for t-test is inaccurate?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214555"/>
            <a:ext cx="6591985" cy="36576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observations must be independent.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sample should be normally distributed because the sample should resemble the population, which are normal.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group variances should be fairly similar.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1765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52710"/>
            <a:ext cx="7162799" cy="23476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test is used by SPSS to examine equality of group variances?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514600"/>
            <a:ext cx="6591985" cy="3396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err="1" smtClean="0"/>
              <a:t>O’brien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Brown-Forsythe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err="1" smtClean="0"/>
              <a:t>Levene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Bartlett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763367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410</TotalTime>
  <Words>144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Wisp</vt:lpstr>
      <vt:lpstr>Unit 11 Quiz: Review questions</vt:lpstr>
      <vt:lpstr>Can you explain your answer?</vt:lpstr>
      <vt:lpstr>If you want to compute a one-sample t-test, you need: </vt:lpstr>
      <vt:lpstr>Which of the following assumptions for t-test is inaccurate?</vt:lpstr>
      <vt:lpstr>Which test is used by SPSS to examine equality of group variances?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128</cp:revision>
  <cp:lastPrinted>1601-01-01T00:00:00Z</cp:lastPrinted>
  <dcterms:created xsi:type="dcterms:W3CDTF">2015-03-25T05:36:38Z</dcterms:created>
  <dcterms:modified xsi:type="dcterms:W3CDTF">2020-01-02T21:49:57Z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