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71" r:id="rId5"/>
    <p:sldId id="259" r:id="rId6"/>
    <p:sldId id="260" r:id="rId7"/>
    <p:sldId id="264" r:id="rId8"/>
    <p:sldId id="268" r:id="rId9"/>
    <p:sldId id="275" r:id="rId10"/>
    <p:sldId id="276" r:id="rId11"/>
    <p:sldId id="277" r:id="rId12"/>
    <p:sldId id="278" r:id="rId13"/>
    <p:sldId id="284" r:id="rId14"/>
    <p:sldId id="281" r:id="rId15"/>
    <p:sldId id="282" r:id="rId16"/>
    <p:sldId id="280" r:id="rId17"/>
    <p:sldId id="290"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Rockwell" charset="0"/>
        <a:ea typeface="Arial" charset="0"/>
        <a:cs typeface="Arial" charset="0"/>
      </a:defRPr>
    </a:lvl1pPr>
    <a:lvl2pPr marL="457200" algn="l" rtl="0" eaLnBrk="0" fontAlgn="base" hangingPunct="0">
      <a:spcBef>
        <a:spcPct val="0"/>
      </a:spcBef>
      <a:spcAft>
        <a:spcPct val="0"/>
      </a:spcAft>
      <a:defRPr kern="1200">
        <a:solidFill>
          <a:schemeClr val="tx1"/>
        </a:solidFill>
        <a:latin typeface="Rockwell" charset="0"/>
        <a:ea typeface="Arial" charset="0"/>
        <a:cs typeface="Arial" charset="0"/>
      </a:defRPr>
    </a:lvl2pPr>
    <a:lvl3pPr marL="914400" algn="l" rtl="0" eaLnBrk="0" fontAlgn="base" hangingPunct="0">
      <a:spcBef>
        <a:spcPct val="0"/>
      </a:spcBef>
      <a:spcAft>
        <a:spcPct val="0"/>
      </a:spcAft>
      <a:defRPr kern="1200">
        <a:solidFill>
          <a:schemeClr val="tx1"/>
        </a:solidFill>
        <a:latin typeface="Rockwel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Rockwel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Rockwell" charset="0"/>
        <a:ea typeface="Arial" charset="0"/>
        <a:cs typeface="Arial" charset="0"/>
      </a:defRPr>
    </a:lvl5pPr>
    <a:lvl6pPr marL="2286000" algn="l" defTabSz="914400" rtl="0" eaLnBrk="1" latinLnBrk="0" hangingPunct="1">
      <a:defRPr kern="1200">
        <a:solidFill>
          <a:schemeClr val="tx1"/>
        </a:solidFill>
        <a:latin typeface="Rockwell" charset="0"/>
        <a:ea typeface="Arial" charset="0"/>
        <a:cs typeface="Arial" charset="0"/>
      </a:defRPr>
    </a:lvl6pPr>
    <a:lvl7pPr marL="2743200" algn="l" defTabSz="914400" rtl="0" eaLnBrk="1" latinLnBrk="0" hangingPunct="1">
      <a:defRPr kern="1200">
        <a:solidFill>
          <a:schemeClr val="tx1"/>
        </a:solidFill>
        <a:latin typeface="Rockwell" charset="0"/>
        <a:ea typeface="Arial" charset="0"/>
        <a:cs typeface="Arial" charset="0"/>
      </a:defRPr>
    </a:lvl7pPr>
    <a:lvl8pPr marL="3200400" algn="l" defTabSz="914400" rtl="0" eaLnBrk="1" latinLnBrk="0" hangingPunct="1">
      <a:defRPr kern="1200">
        <a:solidFill>
          <a:schemeClr val="tx1"/>
        </a:solidFill>
        <a:latin typeface="Rockwell" charset="0"/>
        <a:ea typeface="Arial" charset="0"/>
        <a:cs typeface="Arial" charset="0"/>
      </a:defRPr>
    </a:lvl8pPr>
    <a:lvl9pPr marL="3657600" algn="l" defTabSz="914400" rtl="0" eaLnBrk="1" latinLnBrk="0" hangingPunct="1">
      <a:defRPr kern="1200">
        <a:solidFill>
          <a:schemeClr val="tx1"/>
        </a:solidFill>
        <a:latin typeface="Rockwel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76"/>
    <p:restoredTop sz="85829" autoAdjust="0"/>
  </p:normalViewPr>
  <p:slideViewPr>
    <p:cSldViewPr>
      <p:cViewPr varScale="1">
        <p:scale>
          <a:sx n="75" d="100"/>
          <a:sy n="75" d="100"/>
        </p:scale>
        <p:origin x="154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2F4E7F-4D2B-9044-A217-C01AC56EEB47}" type="datetimeFigureOut">
              <a:rPr lang="en-US" smtClean="0"/>
              <a:t>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8664C-92A4-BB46-990E-8390E73DC440}" type="slidenum">
              <a:rPr lang="en-US" smtClean="0"/>
              <a:t>‹#›</a:t>
            </a:fld>
            <a:endParaRPr lang="en-US"/>
          </a:p>
        </p:txBody>
      </p:sp>
    </p:spTree>
    <p:extLst>
      <p:ext uri="{BB962C8B-B14F-4D97-AF65-F5344CB8AC3E}">
        <p14:creationId xmlns:p14="http://schemas.microsoft.com/office/powerpoint/2010/main" val="1441670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cs typeface="+mn-cs"/>
              </a:defRPr>
            </a:lvl1pPr>
          </a:lstStyle>
          <a:p>
            <a:pPr>
              <a:defRPr/>
            </a:pPr>
            <a:fld id="{203DAC75-D123-5E45-A839-3CFD1A2ED33D}" type="datetimeFigureOut">
              <a:rPr lang="en-US"/>
              <a:pPr>
                <a:defRPr/>
              </a:pPr>
              <a:t>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ea typeface="+mn-ea"/>
                <a:cs typeface="Arial" panose="020B0604020202020204" pitchFamily="34" charset="0"/>
              </a:defRPr>
            </a:lvl1pPr>
          </a:lstStyle>
          <a:p>
            <a:pPr>
              <a:defRPr/>
            </a:pPr>
            <a:fld id="{E942C5FC-6BBC-E54A-BE07-FDCEF086AF6E}" type="slidenum">
              <a:rPr lang="en-US" altLang="en-US"/>
              <a:pPr>
                <a:defRPr/>
              </a:pPr>
              <a:t>‹#›</a:t>
            </a:fld>
            <a:endParaRPr lang="en-US" altLang="en-US"/>
          </a:p>
        </p:txBody>
      </p:sp>
    </p:spTree>
    <p:extLst>
      <p:ext uri="{BB962C8B-B14F-4D97-AF65-F5344CB8AC3E}">
        <p14:creationId xmlns:p14="http://schemas.microsoft.com/office/powerpoint/2010/main" val="17354112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Diagonal Corner Rectangle 3"/>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8" name="Title 7"/>
          <p:cNvSpPr>
            <a:spLocks noGrp="1"/>
          </p:cNvSpPr>
          <p:nvPr>
            <p:ph type="ctrTitle"/>
          </p:nvPr>
        </p:nvSpPr>
        <p:spPr>
          <a:xfrm>
            <a:off x="464234" y="381001"/>
            <a:ext cx="8229600" cy="2209800"/>
          </a:xfrm>
        </p:spPr>
        <p:txBody>
          <a:bodyPr lIns="45720" rIns="228600"/>
          <a:lstStyle>
            <a:lvl1pPr marL="0" algn="r">
              <a:defRPr sz="4800"/>
            </a:lvl1pPr>
            <a:extLst/>
          </a:lstStyle>
          <a:p>
            <a:r>
              <a:rPr lang="en-US" smtClean="0"/>
              <a:t>Click to edit Master title style</a:t>
            </a:r>
            <a:endParaRPr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5" name="Date Placeholder 9"/>
          <p:cNvSpPr>
            <a:spLocks noGrp="1"/>
          </p:cNvSpPr>
          <p:nvPr>
            <p:ph type="dt" sz="half" idx="10"/>
          </p:nvPr>
        </p:nvSpPr>
        <p:spPr>
          <a:xfrm>
            <a:off x="5562600" y="6508750"/>
            <a:ext cx="3001963" cy="274638"/>
          </a:xfrm>
        </p:spPr>
        <p:txBody>
          <a:bodyPr vert="horz" rtlCol="0"/>
          <a:lstStyle>
            <a:lvl1pPr>
              <a:defRPr/>
            </a:lvl1pPr>
            <a:extLst/>
          </a:lstStyle>
          <a:p>
            <a:pPr>
              <a:defRPr/>
            </a:pPr>
            <a:fld id="{25A33B46-2A8B-2149-A674-1B89D15062E8}" type="datetimeFigureOut">
              <a:rPr lang="en-US"/>
              <a:pPr>
                <a:defRPr/>
              </a:pPr>
              <a:t>1/2/2020</a:t>
            </a:fld>
            <a:endParaRPr lang="en-US"/>
          </a:p>
        </p:txBody>
      </p:sp>
      <p:sp>
        <p:nvSpPr>
          <p:cNvPr id="6" name="Slide Number Placeholder 10"/>
          <p:cNvSpPr>
            <a:spLocks noGrp="1"/>
          </p:cNvSpPr>
          <p:nvPr>
            <p:ph type="sldNum" sz="quarter" idx="11"/>
          </p:nvPr>
        </p:nvSpPr>
        <p:spPr>
          <a:xfrm>
            <a:off x="8639175" y="6508750"/>
            <a:ext cx="463550" cy="274638"/>
          </a:xfrm>
        </p:spPr>
        <p:txBody>
          <a:bodyPr/>
          <a:lstStyle>
            <a:lvl1pPr>
              <a:defRPr/>
            </a:lvl1pPr>
          </a:lstStyle>
          <a:p>
            <a:pPr>
              <a:defRPr/>
            </a:pPr>
            <a:fld id="{DF3FFDEB-702C-4844-B984-9EAB1D051D3E}" type="slidenum">
              <a:rPr lang="en-US" altLang="en-US"/>
              <a:pPr>
                <a:defRPr/>
              </a:pPr>
              <a:t>‹#›</a:t>
            </a:fld>
            <a:endParaRPr lang="en-US" altLang="en-US"/>
          </a:p>
        </p:txBody>
      </p:sp>
      <p:sp>
        <p:nvSpPr>
          <p:cNvPr id="7" name="Footer Placeholder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709765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extLst/>
          </a:lstStyle>
          <a:p>
            <a:pPr>
              <a:defRPr/>
            </a:pPr>
            <a:fld id="{BAFCB736-9AD0-D14B-B3C9-C606063497B2}" type="datetimeFigureOut">
              <a:rPr lang="en-US"/>
              <a:pPr>
                <a:defRPr/>
              </a:pPr>
              <a:t>1/2/2020</a:t>
            </a:fld>
            <a:endParaRPr lang="en-US"/>
          </a:p>
        </p:txBody>
      </p:sp>
      <p:sp>
        <p:nvSpPr>
          <p:cNvPr id="6" name="Footer Placeholder 4"/>
          <p:cNvSpPr>
            <a:spLocks noGrp="1"/>
          </p:cNvSpPr>
          <p:nvPr>
            <p:ph type="ftr" sz="quarter" idx="11"/>
          </p:nvPr>
        </p:nvSpPr>
        <p:spPr/>
        <p:txBody>
          <a:bodyPr/>
          <a:lstStyle>
            <a:lvl1pPr>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466833-D6B1-F149-BDC0-A3A6D0E69E91}" type="slidenum">
              <a:rPr lang="en-US" altLang="en-US"/>
              <a:pPr>
                <a:defRPr/>
              </a:pPr>
              <a:t>‹#›</a:t>
            </a:fld>
            <a:endParaRPr lang="en-US" altLang="en-US"/>
          </a:p>
        </p:txBody>
      </p:sp>
    </p:spTree>
    <p:extLst>
      <p:ext uri="{BB962C8B-B14F-4D97-AF65-F5344CB8AC3E}">
        <p14:creationId xmlns:p14="http://schemas.microsoft.com/office/powerpoint/2010/main" val="190653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000125" y="3267075"/>
            <a:ext cx="7407275"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en-US" smtClean="0"/>
              <a:t>Click to edit Master title style</a:t>
            </a:r>
            <a:endParaRPr lang="en-US"/>
          </a:p>
        </p:txBody>
      </p:sp>
      <p:sp>
        <p:nvSpPr>
          <p:cNvPr id="3" name="Text Placeholder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5" name="Date Placeholder 7"/>
          <p:cNvSpPr>
            <a:spLocks noGrp="1"/>
          </p:cNvSpPr>
          <p:nvPr>
            <p:ph type="dt" sz="half" idx="10"/>
          </p:nvPr>
        </p:nvSpPr>
        <p:spPr>
          <a:xfrm>
            <a:off x="5562600" y="6513513"/>
            <a:ext cx="3001963" cy="274637"/>
          </a:xfrm>
        </p:spPr>
        <p:txBody>
          <a:bodyPr vert="horz" rtlCol="0"/>
          <a:lstStyle>
            <a:lvl1pPr>
              <a:defRPr/>
            </a:lvl1pPr>
            <a:extLst/>
          </a:lstStyle>
          <a:p>
            <a:pPr>
              <a:defRPr/>
            </a:pPr>
            <a:fld id="{4AD86493-24B0-BF43-A255-5D07B016A147}" type="datetimeFigureOut">
              <a:rPr lang="en-US"/>
              <a:pPr>
                <a:defRPr/>
              </a:pPr>
              <a:t>1/2/2020</a:t>
            </a:fld>
            <a:endParaRPr lang="en-US"/>
          </a:p>
        </p:txBody>
      </p:sp>
      <p:sp>
        <p:nvSpPr>
          <p:cNvPr id="6" name="Slide Number Placeholder 8"/>
          <p:cNvSpPr>
            <a:spLocks noGrp="1"/>
          </p:cNvSpPr>
          <p:nvPr>
            <p:ph type="sldNum" sz="quarter" idx="11"/>
          </p:nvPr>
        </p:nvSpPr>
        <p:spPr>
          <a:xfrm>
            <a:off x="8639175" y="6513513"/>
            <a:ext cx="463550" cy="274637"/>
          </a:xfrm>
        </p:spPr>
        <p:txBody>
          <a:bodyPr/>
          <a:lstStyle>
            <a:lvl1pPr>
              <a:defRPr/>
            </a:lvl1pPr>
          </a:lstStyle>
          <a:p>
            <a:pPr>
              <a:defRPr/>
            </a:pPr>
            <a:fld id="{A210A4B5-9D66-DD4B-B658-9F2C93E15F10}" type="slidenum">
              <a:rPr lang="en-US" altLang="en-US"/>
              <a:pPr>
                <a:defRPr/>
              </a:pPr>
              <a:t>‹#›</a:t>
            </a:fld>
            <a:endParaRPr lang="en-US" altLang="en-US"/>
          </a:p>
        </p:txBody>
      </p:sp>
      <p:sp>
        <p:nvSpPr>
          <p:cNvPr id="7" name="Footer Placeholder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49115503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extLst/>
          </a:lstStyle>
          <a:p>
            <a:pPr>
              <a:defRPr/>
            </a:pPr>
            <a:fld id="{F77FC3B3-2A44-6E4B-8668-08B17B32F3E2}" type="datetimeFigureOut">
              <a:rPr lang="en-US"/>
              <a:pPr>
                <a:defRPr/>
              </a:pPr>
              <a:t>1/2/2020</a:t>
            </a:fld>
            <a:endParaRPr lang="en-US"/>
          </a:p>
        </p:txBody>
      </p:sp>
      <p:sp>
        <p:nvSpPr>
          <p:cNvPr id="7" name="Footer Placeholder 5"/>
          <p:cNvSpPr>
            <a:spLocks noGrp="1"/>
          </p:cNvSpPr>
          <p:nvPr>
            <p:ph type="ftr" sz="quarter" idx="11"/>
          </p:nvPr>
        </p:nvSpPr>
        <p:spPr/>
        <p:txBody>
          <a:bodyPr/>
          <a:lstStyle>
            <a:lvl1pPr>
              <a:defRPr/>
            </a:lvl1pPr>
            <a:extLst/>
          </a:lstStyle>
          <a:p>
            <a:pPr>
              <a:defRPr/>
            </a:pPr>
            <a:endParaRPr lang="en-US"/>
          </a:p>
        </p:txBody>
      </p:sp>
      <p:sp>
        <p:nvSpPr>
          <p:cNvPr id="8" name="Slide Number Placeholder 6"/>
          <p:cNvSpPr>
            <a:spLocks noGrp="1"/>
          </p:cNvSpPr>
          <p:nvPr>
            <p:ph type="sldNum" sz="quarter" idx="12"/>
          </p:nvPr>
        </p:nvSpPr>
        <p:spPr>
          <a:xfrm>
            <a:off x="8640763" y="6515100"/>
            <a:ext cx="465137" cy="273050"/>
          </a:xfrm>
        </p:spPr>
        <p:txBody>
          <a:bodyPr/>
          <a:lstStyle>
            <a:lvl1pPr>
              <a:defRPr/>
            </a:lvl1pPr>
          </a:lstStyle>
          <a:p>
            <a:pPr>
              <a:defRPr/>
            </a:pPr>
            <a:fld id="{5C905E64-A8C4-6D4E-A557-927328FDA61C}" type="slidenum">
              <a:rPr lang="en-US" altLang="en-US"/>
              <a:pPr>
                <a:defRPr/>
              </a:pPr>
              <a:t>‹#›</a:t>
            </a:fld>
            <a:endParaRPr lang="en-US" altLang="en-US"/>
          </a:p>
        </p:txBody>
      </p:sp>
    </p:spTree>
    <p:extLst>
      <p:ext uri="{BB962C8B-B14F-4D97-AF65-F5344CB8AC3E}">
        <p14:creationId xmlns:p14="http://schemas.microsoft.com/office/powerpoint/2010/main" val="2062950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rrowheads="1"/>
          </p:cNvSpPr>
          <p:nvPr/>
        </p:nvSpPr>
        <p:spPr bwMode="auto">
          <a:xfrm>
            <a:off x="617538" y="2165350"/>
            <a:ext cx="3748087"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b"/>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8" name="Rectangle 7"/>
          <p:cNvSpPr>
            <a:spLocks noChangeArrowheads="1"/>
          </p:cNvSpPr>
          <p:nvPr/>
        </p:nvSpPr>
        <p:spPr bwMode="auto">
          <a:xfrm>
            <a:off x="4800600" y="2165350"/>
            <a:ext cx="3749675"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b"/>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a:xfrm>
            <a:off x="457200" y="251948"/>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6"/>
          <p:cNvSpPr>
            <a:spLocks noGrp="1"/>
          </p:cNvSpPr>
          <p:nvPr>
            <p:ph type="dt" sz="half" idx="10"/>
          </p:nvPr>
        </p:nvSpPr>
        <p:spPr/>
        <p:txBody>
          <a:bodyPr/>
          <a:lstStyle>
            <a:lvl1pPr>
              <a:defRPr/>
            </a:lvl1pPr>
            <a:extLst/>
          </a:lstStyle>
          <a:p>
            <a:pPr>
              <a:defRPr/>
            </a:pPr>
            <a:fld id="{34493B6A-3ED0-5A4A-9400-C726F767298A}" type="datetimeFigureOut">
              <a:rPr lang="en-US"/>
              <a:pPr>
                <a:defRPr/>
              </a:pPr>
              <a:t>1/2/2020</a:t>
            </a:fld>
            <a:endParaRPr lang="en-US"/>
          </a:p>
        </p:txBody>
      </p:sp>
      <p:sp>
        <p:nvSpPr>
          <p:cNvPr id="10" name="Footer Placeholder 7"/>
          <p:cNvSpPr>
            <a:spLocks noGrp="1"/>
          </p:cNvSpPr>
          <p:nvPr>
            <p:ph type="ftr" sz="quarter" idx="11"/>
          </p:nvPr>
        </p:nvSpPr>
        <p:spPr/>
        <p:txBody>
          <a:bodyPr/>
          <a:lstStyle>
            <a:lvl1pPr>
              <a:defRPr/>
            </a:lvl1pPr>
            <a:extLst/>
          </a:lstStyle>
          <a:p>
            <a:pPr>
              <a:defRPr/>
            </a:pPr>
            <a:endParaRPr lang="en-US"/>
          </a:p>
        </p:txBody>
      </p:sp>
      <p:sp>
        <p:nvSpPr>
          <p:cNvPr id="11" name="Slide Number Placeholder 8"/>
          <p:cNvSpPr>
            <a:spLocks noGrp="1"/>
          </p:cNvSpPr>
          <p:nvPr>
            <p:ph type="sldNum" sz="quarter" idx="12"/>
          </p:nvPr>
        </p:nvSpPr>
        <p:spPr>
          <a:xfrm>
            <a:off x="8640763" y="6515100"/>
            <a:ext cx="465137" cy="273050"/>
          </a:xfrm>
        </p:spPr>
        <p:txBody>
          <a:bodyPr/>
          <a:lstStyle>
            <a:lvl1pPr>
              <a:defRPr/>
            </a:lvl1pPr>
          </a:lstStyle>
          <a:p>
            <a:pPr>
              <a:defRPr/>
            </a:pPr>
            <a:fld id="{0D214636-D5EB-AB48-8025-ACA5B756C864}" type="slidenum">
              <a:rPr lang="en-US" altLang="en-US"/>
              <a:pPr>
                <a:defRPr/>
              </a:pPr>
              <a:t>‹#›</a:t>
            </a:fld>
            <a:endParaRPr lang="en-US" altLang="en-US"/>
          </a:p>
        </p:txBody>
      </p:sp>
    </p:spTree>
    <p:extLst>
      <p:ext uri="{BB962C8B-B14F-4D97-AF65-F5344CB8AC3E}">
        <p14:creationId xmlns:p14="http://schemas.microsoft.com/office/powerpoint/2010/main" val="88718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rrowheads="1"/>
          </p:cNvSpPr>
          <p:nvPr/>
        </p:nvSpPr>
        <p:spPr bwMode="auto">
          <a:xfrm>
            <a:off x="588963" y="1423988"/>
            <a:ext cx="8001000"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a:xfrm>
            <a:off x="457200" y="253218"/>
            <a:ext cx="8229600" cy="1143000"/>
          </a:xfrm>
        </p:spPr>
        <p:txBody>
          <a:bodyPr/>
          <a:lstStyle>
            <a:extLst/>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extLst/>
          </a:lstStyle>
          <a:p>
            <a:pPr>
              <a:defRPr/>
            </a:pPr>
            <a:fld id="{0ABD042A-9DB4-484C-98C4-EEA842887069}" type="datetimeFigureOut">
              <a:rPr lang="en-US"/>
              <a:pPr>
                <a:defRPr/>
              </a:pPr>
              <a:t>1/2/2020</a:t>
            </a:fld>
            <a:endParaRPr lang="en-US"/>
          </a:p>
        </p:txBody>
      </p:sp>
      <p:sp>
        <p:nvSpPr>
          <p:cNvPr id="5" name="Footer Placeholder 3"/>
          <p:cNvSpPr>
            <a:spLocks noGrp="1"/>
          </p:cNvSpPr>
          <p:nvPr>
            <p:ph type="ftr" sz="quarter" idx="11"/>
          </p:nvPr>
        </p:nvSpPr>
        <p:spPr/>
        <p:txBody>
          <a:bodyPr/>
          <a:lstStyle>
            <a:lvl1pPr>
              <a:defRPr/>
            </a:lvl1pPr>
            <a:extLst/>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C43D41FA-057E-7D43-87A1-7C3286B2501E}" type="slidenum">
              <a:rPr lang="en-US" altLang="en-US"/>
              <a:pPr>
                <a:defRPr/>
              </a:pPr>
              <a:t>‹#›</a:t>
            </a:fld>
            <a:endParaRPr lang="en-US" altLang="en-US"/>
          </a:p>
        </p:txBody>
      </p:sp>
    </p:spTree>
    <p:extLst>
      <p:ext uri="{BB962C8B-B14F-4D97-AF65-F5344CB8AC3E}">
        <p14:creationId xmlns:p14="http://schemas.microsoft.com/office/powerpoint/2010/main" val="958779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extLst/>
          </a:lstStyle>
          <a:p>
            <a:pPr>
              <a:defRPr/>
            </a:pPr>
            <a:fld id="{4F7CFEEE-2440-D74D-9083-FF424B2A4575}" type="datetimeFigureOut">
              <a:rPr lang="en-US"/>
              <a:pPr>
                <a:defRPr/>
              </a:pPr>
              <a:t>1/2/2020</a:t>
            </a:fld>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7E44F4B7-D470-1C41-8C0A-8844EB8094C6}" type="slidenum">
              <a:rPr lang="en-US" altLang="en-US"/>
              <a:pPr>
                <a:defRPr/>
              </a:pPr>
              <a:t>‹#›</a:t>
            </a:fld>
            <a:endParaRPr lang="en-US" altLang="en-US"/>
          </a:p>
        </p:txBody>
      </p:sp>
    </p:spTree>
    <p:extLst>
      <p:ext uri="{BB962C8B-B14F-4D97-AF65-F5344CB8AC3E}">
        <p14:creationId xmlns:p14="http://schemas.microsoft.com/office/powerpoint/2010/main" val="163856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5057775" y="1057275"/>
            <a:ext cx="3748088" cy="9525"/>
          </a:xfrm>
          <a:prstGeom prst="rect">
            <a:avLst/>
          </a:prstGeom>
          <a:solidFill>
            <a:schemeClr val="accent1"/>
          </a:solidFill>
          <a:ln>
            <a:noFill/>
          </a:ln>
          <a:effectLst>
            <a:outerShdw blurRad="12700" dist="12900" dir="5400000" algn="tl" rotWithShape="0">
              <a:srgbClr val="000000">
                <a:alpha val="75000"/>
              </a:srgbClr>
            </a:outerShdw>
          </a:effectLst>
          <a:extLst>
            <a:ext uri="{91240B29-F687-4F45-9708-019B960494DF}">
              <a14:hiddenLine xmlns:a14="http://schemas.microsoft.com/office/drawing/2010/main" w="38100" cap="rnd">
                <a:solidFill>
                  <a:srgbClr val="000000"/>
                </a:solidFill>
                <a:miter lim="800000"/>
                <a:headEnd/>
                <a:tailEnd/>
              </a14:hiddenLine>
            </a:ext>
          </a:extLst>
        </p:spPr>
        <p:txBody>
          <a:bodyPr anchor="ctr"/>
          <a:lstStyle>
            <a:lvl1pPr>
              <a:defRPr>
                <a:solidFill>
                  <a:schemeClr val="tx1"/>
                </a:solidFill>
                <a:latin typeface="Rockwell" charset="0"/>
                <a:ea typeface="Arial" charset="0"/>
                <a:cs typeface="Arial" charset="0"/>
              </a:defRPr>
            </a:lvl1pPr>
            <a:lvl2pPr marL="742950" indent="-285750">
              <a:defRPr>
                <a:solidFill>
                  <a:schemeClr val="tx1"/>
                </a:solidFill>
                <a:latin typeface="Rockwell" charset="0"/>
                <a:ea typeface="Arial" charset="0"/>
                <a:cs typeface="Arial" charset="0"/>
              </a:defRPr>
            </a:lvl2pPr>
            <a:lvl3pPr marL="1143000" indent="-228600">
              <a:defRPr>
                <a:solidFill>
                  <a:schemeClr val="tx1"/>
                </a:solidFill>
                <a:latin typeface="Rockwell" charset="0"/>
                <a:ea typeface="Arial" charset="0"/>
                <a:cs typeface="Arial" charset="0"/>
              </a:defRPr>
            </a:lvl3pPr>
            <a:lvl4pPr marL="1600200" indent="-228600">
              <a:defRPr>
                <a:solidFill>
                  <a:schemeClr val="tx1"/>
                </a:solidFill>
                <a:latin typeface="Rockwell" charset="0"/>
                <a:ea typeface="Arial" charset="0"/>
                <a:cs typeface="Arial" charset="0"/>
              </a:defRPr>
            </a:lvl4pPr>
            <a:lvl5pPr marL="2057400" indent="-228600">
              <a:defRPr>
                <a:solidFill>
                  <a:schemeClr val="tx1"/>
                </a:solidFill>
                <a:latin typeface="Rockwell" charset="0"/>
                <a:ea typeface="Arial" charset="0"/>
                <a:cs typeface="Arial" charset="0"/>
              </a:defRPr>
            </a:lvl5pPr>
            <a:lvl6pPr marL="2514600" indent="-228600" eaLnBrk="0" fontAlgn="base" hangingPunct="0">
              <a:spcBef>
                <a:spcPct val="0"/>
              </a:spcBef>
              <a:spcAft>
                <a:spcPct val="0"/>
              </a:spcAft>
              <a:defRPr>
                <a:solidFill>
                  <a:schemeClr val="tx1"/>
                </a:solidFill>
                <a:latin typeface="Rockwell" charset="0"/>
                <a:ea typeface="Arial" charset="0"/>
                <a:cs typeface="Arial" charset="0"/>
              </a:defRPr>
            </a:lvl6pPr>
            <a:lvl7pPr marL="2971800" indent="-228600" eaLnBrk="0" fontAlgn="base" hangingPunct="0">
              <a:spcBef>
                <a:spcPct val="0"/>
              </a:spcBef>
              <a:spcAft>
                <a:spcPct val="0"/>
              </a:spcAft>
              <a:defRPr>
                <a:solidFill>
                  <a:schemeClr val="tx1"/>
                </a:solidFill>
                <a:latin typeface="Rockwell" charset="0"/>
                <a:ea typeface="Arial" charset="0"/>
                <a:cs typeface="Arial" charset="0"/>
              </a:defRPr>
            </a:lvl7pPr>
            <a:lvl8pPr marL="3429000" indent="-228600" eaLnBrk="0" fontAlgn="base" hangingPunct="0">
              <a:spcBef>
                <a:spcPct val="0"/>
              </a:spcBef>
              <a:spcAft>
                <a:spcPct val="0"/>
              </a:spcAft>
              <a:defRPr>
                <a:solidFill>
                  <a:schemeClr val="tx1"/>
                </a:solidFill>
                <a:latin typeface="Rockwell" charset="0"/>
                <a:ea typeface="Arial" charset="0"/>
                <a:cs typeface="Arial" charset="0"/>
              </a:defRPr>
            </a:lvl8pPr>
            <a:lvl9pPr marL="3886200" indent="-228600" eaLnBrk="0" fontAlgn="base" hangingPunct="0">
              <a:spcBef>
                <a:spcPct val="0"/>
              </a:spcBef>
              <a:spcAft>
                <a:spcPct val="0"/>
              </a:spcAft>
              <a:defRPr>
                <a:solidFill>
                  <a:schemeClr val="tx1"/>
                </a:solidFill>
                <a:latin typeface="Rockwell" charset="0"/>
                <a:ea typeface="Arial" charset="0"/>
                <a:cs typeface="Arial" charset="0"/>
              </a:defRPr>
            </a:lvl9pPr>
          </a:lstStyle>
          <a:p>
            <a:pPr algn="ctr" eaLnBrk="1" hangingPunct="1"/>
            <a:endParaRPr lang="x-none" altLang="x-none">
              <a:solidFill>
                <a:srgbClr val="FFFFFF"/>
              </a:solidFill>
            </a:endParaRPr>
          </a:p>
        </p:txBody>
      </p:sp>
      <p:sp>
        <p:nvSpPr>
          <p:cNvPr id="2" name="Title 1"/>
          <p:cNvSpPr>
            <a:spLocks noGrp="1"/>
          </p:cNvSpPr>
          <p:nvPr>
            <p:ph type="title"/>
          </p:nvPr>
        </p:nvSpPr>
        <p:spPr>
          <a:xfrm>
            <a:off x="4963136" y="304800"/>
            <a:ext cx="3931920" cy="762000"/>
          </a:xfrm>
        </p:spPr>
        <p:txBody>
          <a:bodyPr/>
          <a:lstStyle>
            <a:lvl1pPr marL="0" algn="r">
              <a:buNone/>
              <a:defRPr sz="2000" b="1"/>
            </a:lvl1pPr>
            <a:extLst/>
          </a:lstStyle>
          <a:p>
            <a:r>
              <a:rPr lang="en-US" smtClean="0"/>
              <a:t>Click to edit Master title style</a:t>
            </a:r>
            <a:endParaRPr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8"/>
          <p:cNvSpPr>
            <a:spLocks noGrp="1"/>
          </p:cNvSpPr>
          <p:nvPr>
            <p:ph type="dt" sz="half" idx="10"/>
          </p:nvPr>
        </p:nvSpPr>
        <p:spPr>
          <a:xfrm>
            <a:off x="5562600" y="6513513"/>
            <a:ext cx="3001963" cy="274637"/>
          </a:xfrm>
        </p:spPr>
        <p:txBody>
          <a:bodyPr vert="horz" rtlCol="0"/>
          <a:lstStyle>
            <a:lvl1pPr>
              <a:defRPr/>
            </a:lvl1pPr>
            <a:extLst/>
          </a:lstStyle>
          <a:p>
            <a:pPr>
              <a:defRPr/>
            </a:pPr>
            <a:fld id="{A4651742-491A-754F-8024-B97EE90B4D78}" type="datetimeFigureOut">
              <a:rPr lang="en-US"/>
              <a:pPr>
                <a:defRPr/>
              </a:pPr>
              <a:t>1/2/2020</a:t>
            </a:fld>
            <a:endParaRPr lang="en-US"/>
          </a:p>
        </p:txBody>
      </p:sp>
      <p:sp>
        <p:nvSpPr>
          <p:cNvPr id="7" name="Slide Number Placeholder 9"/>
          <p:cNvSpPr>
            <a:spLocks noGrp="1"/>
          </p:cNvSpPr>
          <p:nvPr>
            <p:ph type="sldNum" sz="quarter" idx="11"/>
          </p:nvPr>
        </p:nvSpPr>
        <p:spPr>
          <a:xfrm>
            <a:off x="8639175" y="6513513"/>
            <a:ext cx="463550" cy="274637"/>
          </a:xfrm>
        </p:spPr>
        <p:txBody>
          <a:bodyPr/>
          <a:lstStyle>
            <a:lvl1pPr>
              <a:defRPr/>
            </a:lvl1pPr>
          </a:lstStyle>
          <a:p>
            <a:pPr>
              <a:defRPr/>
            </a:pPr>
            <a:fld id="{F06429FD-2653-6C4C-BF3E-7A6D761BCD21}" type="slidenum">
              <a:rPr lang="en-US" altLang="en-US"/>
              <a:pPr>
                <a:defRPr/>
              </a:pPr>
              <a:t>‹#›</a:t>
            </a:fld>
            <a:endParaRPr lang="en-US" altLang="en-US"/>
          </a:p>
        </p:txBody>
      </p:sp>
      <p:sp>
        <p:nvSpPr>
          <p:cNvPr id="8" name="Footer Placeholder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14942907"/>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lstStyle>
            <a:lvl1pPr marL="0" algn="r">
              <a:buNone/>
              <a:defRPr sz="2000" b="1"/>
            </a:lvl1pPr>
            <a:extLst/>
          </a:lstStyle>
          <a:p>
            <a:r>
              <a:rPr lang="en-US" smtClean="0"/>
              <a:t>Click to edit Master title style</a:t>
            </a:r>
            <a:endParaRPr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en-US" noProof="0" smtClean="0"/>
              <a:t>Click icon to add picture</a:t>
            </a:r>
            <a:endParaRPr lang="en-US" noProof="0" dirty="0"/>
          </a:p>
        </p:txBody>
      </p:sp>
      <p:sp>
        <p:nvSpPr>
          <p:cNvPr id="5" name="Date Placeholder 7"/>
          <p:cNvSpPr>
            <a:spLocks noGrp="1"/>
          </p:cNvSpPr>
          <p:nvPr>
            <p:ph type="dt" sz="half" idx="10"/>
          </p:nvPr>
        </p:nvSpPr>
        <p:spPr>
          <a:xfrm>
            <a:off x="5562600" y="6508750"/>
            <a:ext cx="3001963" cy="274638"/>
          </a:xfrm>
        </p:spPr>
        <p:txBody>
          <a:bodyPr vert="horz" rtlCol="0"/>
          <a:lstStyle>
            <a:lvl1pPr>
              <a:defRPr/>
            </a:lvl1pPr>
            <a:extLst/>
          </a:lstStyle>
          <a:p>
            <a:pPr>
              <a:defRPr/>
            </a:pPr>
            <a:fld id="{842ADA69-0217-8A46-A1CE-BD94587CDDEE}" type="datetimeFigureOut">
              <a:rPr lang="en-US"/>
              <a:pPr>
                <a:defRPr/>
              </a:pPr>
              <a:t>1/2/2020</a:t>
            </a:fld>
            <a:endParaRPr lang="en-US"/>
          </a:p>
        </p:txBody>
      </p:sp>
      <p:sp>
        <p:nvSpPr>
          <p:cNvPr id="6" name="Slide Number Placeholder 8"/>
          <p:cNvSpPr>
            <a:spLocks noGrp="1"/>
          </p:cNvSpPr>
          <p:nvPr>
            <p:ph type="sldNum" sz="quarter" idx="11"/>
          </p:nvPr>
        </p:nvSpPr>
        <p:spPr>
          <a:xfrm>
            <a:off x="8639175" y="6508750"/>
            <a:ext cx="463550" cy="274638"/>
          </a:xfrm>
        </p:spPr>
        <p:txBody>
          <a:bodyPr/>
          <a:lstStyle>
            <a:lvl1pPr>
              <a:defRPr/>
            </a:lvl1pPr>
          </a:lstStyle>
          <a:p>
            <a:pPr>
              <a:defRPr/>
            </a:pPr>
            <a:fld id="{C11BE83F-193B-304F-AC88-80CAB6E00DB2}" type="slidenum">
              <a:rPr lang="en-US" altLang="en-US"/>
              <a:pPr>
                <a:defRPr/>
              </a:pPr>
              <a:t>‹#›</a:t>
            </a:fld>
            <a:endParaRPr lang="en-US" altLang="en-US"/>
          </a:p>
        </p:txBody>
      </p:sp>
      <p:sp>
        <p:nvSpPr>
          <p:cNvPr id="7" name="Footer Placeholder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en-US"/>
          </a:p>
        </p:txBody>
      </p:sp>
    </p:spTree>
    <p:extLst>
      <p:ext uri="{BB962C8B-B14F-4D97-AF65-F5344CB8AC3E}">
        <p14:creationId xmlns:p14="http://schemas.microsoft.com/office/powerpoint/2010/main" val="203733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extLst/>
          </a:lstStyle>
          <a:p>
            <a:pPr>
              <a:defRPr/>
            </a:pPr>
            <a:fld id="{9A2B1C6E-A942-7A4D-A9F4-E00F4EC31EFF}" type="datetimeFigureOut">
              <a:rPr lang="en-US"/>
              <a:pPr>
                <a:defRPr/>
              </a:pPr>
              <a:t>1/2/2020</a:t>
            </a:fld>
            <a:endParaRPr lang="en-US"/>
          </a:p>
        </p:txBody>
      </p:sp>
      <p:sp>
        <p:nvSpPr>
          <p:cNvPr id="5" name="Footer Placeholder 4"/>
          <p:cNvSpPr>
            <a:spLocks noGrp="1"/>
          </p:cNvSpPr>
          <p:nvPr>
            <p:ph type="ftr" sz="quarter" idx="11"/>
          </p:nvPr>
        </p:nvSpPr>
        <p:spPr/>
        <p:txBody>
          <a:bodyPr/>
          <a:lstStyle>
            <a:lvl1pPr>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EA9102-8BE8-AB44-95A7-AAA51664BB1E}" type="slidenum">
              <a:rPr lang="en-US" altLang="en-US"/>
              <a:pPr>
                <a:defRPr/>
              </a:pPr>
              <a:t>‹#›</a:t>
            </a:fld>
            <a:endParaRPr lang="en-US" altLang="en-US"/>
          </a:p>
        </p:txBody>
      </p:sp>
    </p:spTree>
    <p:extLst>
      <p:ext uri="{BB962C8B-B14F-4D97-AF65-F5344CB8AC3E}">
        <p14:creationId xmlns:p14="http://schemas.microsoft.com/office/powerpoint/2010/main" val="2008346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extLst/>
          </a:lstStyle>
          <a:p>
            <a:pPr>
              <a:defRPr/>
            </a:pPr>
            <a:fld id="{0D07BE8D-2810-ED4D-853B-79E4027FB2ED}" type="datetimeFigureOut">
              <a:rPr lang="en-US"/>
              <a:pPr>
                <a:defRPr/>
              </a:pPr>
              <a:t>1/2/2020</a:t>
            </a:fld>
            <a:endParaRPr lang="en-US"/>
          </a:p>
        </p:txBody>
      </p:sp>
      <p:sp>
        <p:nvSpPr>
          <p:cNvPr id="5" name="Footer Placeholder 4"/>
          <p:cNvSpPr>
            <a:spLocks noGrp="1"/>
          </p:cNvSpPr>
          <p:nvPr>
            <p:ph type="ftr" sz="quarter" idx="11"/>
          </p:nvPr>
        </p:nvSpPr>
        <p:spPr/>
        <p:txBody>
          <a:bodyPr/>
          <a:lstStyle>
            <a:lvl1pPr>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8D3AE5-2561-D741-B59B-3C430B972513}" type="slidenum">
              <a:rPr lang="en-US" altLang="en-US"/>
              <a:pPr>
                <a:defRPr/>
              </a:pPr>
              <a:t>‹#›</a:t>
            </a:fld>
            <a:endParaRPr lang="en-US" altLang="en-US"/>
          </a:p>
        </p:txBody>
      </p:sp>
    </p:spTree>
    <p:extLst>
      <p:ext uri="{BB962C8B-B14F-4D97-AF65-F5344CB8AC3E}">
        <p14:creationId xmlns:p14="http://schemas.microsoft.com/office/powerpoint/2010/main" val="12512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3" name="Footer Placeholder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ea typeface="+mn-ea"/>
                <a:cs typeface="+mn-cs"/>
              </a:defRPr>
            </a:lvl1pPr>
            <a:extLst/>
          </a:lstStyle>
          <a:p>
            <a:pPr>
              <a:defRPr/>
            </a:pPr>
            <a:endParaRPr lang="en-US"/>
          </a:p>
        </p:txBody>
      </p:sp>
      <p:sp>
        <p:nvSpPr>
          <p:cNvPr id="14" name="Date Placeholder 13"/>
          <p:cNvSpPr>
            <a:spLocks noGrp="1"/>
          </p:cNvSpPr>
          <p:nvPr>
            <p:ph type="dt" sz="half" idx="2"/>
          </p:nvPr>
        </p:nvSpPr>
        <p:spPr>
          <a:xfrm>
            <a:off x="5562600" y="6400800"/>
            <a:ext cx="3001963" cy="274638"/>
          </a:xfrm>
          <a:prstGeom prst="rect">
            <a:avLst/>
          </a:prstGeom>
        </p:spPr>
        <p:txBody>
          <a:bodyPr/>
          <a:lstStyle>
            <a:lvl1pPr algn="l" eaLnBrk="1" fontAlgn="auto" latinLnBrk="0" hangingPunct="1">
              <a:spcBef>
                <a:spcPts val="0"/>
              </a:spcBef>
              <a:spcAft>
                <a:spcPts val="0"/>
              </a:spcAft>
              <a:defRPr kumimoji="0" sz="1300">
                <a:solidFill>
                  <a:schemeClr val="bg2">
                    <a:tint val="60000"/>
                    <a:satMod val="155000"/>
                  </a:schemeClr>
                </a:solidFill>
                <a:latin typeface="+mn-lt"/>
                <a:ea typeface="+mn-ea"/>
                <a:cs typeface="+mn-cs"/>
              </a:defRPr>
            </a:lvl1pPr>
            <a:extLst/>
          </a:lstStyle>
          <a:p>
            <a:pPr>
              <a:defRPr/>
            </a:pPr>
            <a:fld id="{F50701C7-483A-134F-AECE-D2CCE3D0E808}" type="datetimeFigureOut">
              <a:rPr lang="en-US"/>
              <a:pPr>
                <a:defRPr/>
              </a:pPr>
              <a:t>1/2/2020</a:t>
            </a:fld>
            <a:endParaRPr lang="en-US" dirty="0"/>
          </a:p>
        </p:txBody>
      </p:sp>
      <p:sp>
        <p:nvSpPr>
          <p:cNvPr id="23" name="Slide Number Placeholder 22"/>
          <p:cNvSpPr>
            <a:spLocks noGrp="1"/>
          </p:cNvSpPr>
          <p:nvPr>
            <p:ph type="sldNum" sz="quarter" idx="4"/>
          </p:nvPr>
        </p:nvSpPr>
        <p:spPr>
          <a:xfrm>
            <a:off x="8639175" y="6515100"/>
            <a:ext cx="463550"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DFE0D4"/>
                </a:solidFill>
                <a:latin typeface="Rockwell" panose="02060603020205020403" pitchFamily="18" charset="0"/>
                <a:ea typeface="+mn-ea"/>
                <a:cs typeface="Arial" panose="020B0604020202020204" pitchFamily="34" charset="0"/>
              </a:defRPr>
            </a:lvl1pPr>
          </a:lstStyle>
          <a:p>
            <a:pPr>
              <a:defRPr/>
            </a:pPr>
            <a:fld id="{7CC65196-4F70-2745-927C-B29480CEE9B3}" type="slidenum">
              <a:rPr lang="en-US" altLang="en-US"/>
              <a:pPr>
                <a:defRPr/>
              </a:pPr>
              <a:t>‹#›</a:t>
            </a:fld>
            <a:endParaRPr lang="en-US" altLang="en-US" b="1"/>
          </a:p>
        </p:txBody>
      </p:sp>
      <p:sp>
        <p:nvSpPr>
          <p:cNvPr id="22" name="Title Placeholder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lang="en-US" smtClean="0"/>
              <a:t>Click to edit Master title style</a:t>
            </a:r>
            <a:endParaRPr lang="en-US"/>
          </a:p>
        </p:txBody>
      </p:sp>
      <p:sp>
        <p:nvSpPr>
          <p:cNvPr id="1033" name="Text Placeholder 12"/>
          <p:cNvSpPr>
            <a:spLocks noGrp="1"/>
          </p:cNvSpPr>
          <p:nvPr>
            <p:ph type="body" idx="1"/>
          </p:nvPr>
        </p:nvSpPr>
        <p:spPr bwMode="auto">
          <a:xfrm>
            <a:off x="457200" y="16462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marL="53975" indent="-53975" algn="r" rtl="0" eaLnBrk="0" fontAlgn="base" hangingPunct="0">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7EACB"/>
          </a:solidFill>
          <a:latin typeface="Rockwell" pitchFamily="18" charset="0"/>
        </a:defRPr>
      </a:lvl2pPr>
      <a:lvl3pPr marL="53975" indent="-53975" algn="r" rtl="0" eaLnBrk="0" fontAlgn="base" hangingPunct="0">
        <a:spcBef>
          <a:spcPct val="0"/>
        </a:spcBef>
        <a:spcAft>
          <a:spcPct val="0"/>
        </a:spcAft>
        <a:defRPr sz="4600">
          <a:solidFill>
            <a:srgbClr val="E7EACB"/>
          </a:solidFill>
          <a:latin typeface="Rockwell" pitchFamily="18" charset="0"/>
        </a:defRPr>
      </a:lvl3pPr>
      <a:lvl4pPr marL="53975" indent="-53975" algn="r" rtl="0" eaLnBrk="0" fontAlgn="base" hangingPunct="0">
        <a:spcBef>
          <a:spcPct val="0"/>
        </a:spcBef>
        <a:spcAft>
          <a:spcPct val="0"/>
        </a:spcAft>
        <a:defRPr sz="4600">
          <a:solidFill>
            <a:srgbClr val="E7EACB"/>
          </a:solidFill>
          <a:latin typeface="Rockwell" pitchFamily="18" charset="0"/>
        </a:defRPr>
      </a:lvl4pPr>
      <a:lvl5pPr marL="53975" indent="-53975" algn="r" rtl="0" eaLnBrk="0" fontAlgn="base" hangingPunct="0">
        <a:spcBef>
          <a:spcPct val="0"/>
        </a:spcBef>
        <a:spcAft>
          <a:spcPct val="0"/>
        </a:spcAft>
        <a:defRPr sz="4600">
          <a:solidFill>
            <a:srgbClr val="E7EACB"/>
          </a:solidFill>
          <a:latin typeface="Rockwell" pitchFamily="18" charset="0"/>
        </a:defRPr>
      </a:lvl5pPr>
      <a:lvl6pPr marL="511175" indent="-53975" algn="r" rtl="0" fontAlgn="base">
        <a:spcBef>
          <a:spcPct val="0"/>
        </a:spcBef>
        <a:spcAft>
          <a:spcPct val="0"/>
        </a:spcAft>
        <a:defRPr sz="4600">
          <a:solidFill>
            <a:srgbClr val="E7EACB"/>
          </a:solidFill>
          <a:latin typeface="Rockwell" pitchFamily="18" charset="0"/>
        </a:defRPr>
      </a:lvl6pPr>
      <a:lvl7pPr marL="968375" indent="-53975" algn="r" rtl="0" fontAlgn="base">
        <a:spcBef>
          <a:spcPct val="0"/>
        </a:spcBef>
        <a:spcAft>
          <a:spcPct val="0"/>
        </a:spcAft>
        <a:defRPr sz="4600">
          <a:solidFill>
            <a:srgbClr val="E7EACB"/>
          </a:solidFill>
          <a:latin typeface="Rockwell" pitchFamily="18" charset="0"/>
        </a:defRPr>
      </a:lvl7pPr>
      <a:lvl8pPr marL="1425575" indent="-53975" algn="r" rtl="0" fontAlgn="base">
        <a:spcBef>
          <a:spcPct val="0"/>
        </a:spcBef>
        <a:spcAft>
          <a:spcPct val="0"/>
        </a:spcAft>
        <a:defRPr sz="4600">
          <a:solidFill>
            <a:srgbClr val="E7EACB"/>
          </a:solidFill>
          <a:latin typeface="Rockwell" pitchFamily="18" charset="0"/>
        </a:defRPr>
      </a:lvl8pPr>
      <a:lvl9pPr marL="1882775" indent="-53975" algn="r" rtl="0" fontAlgn="base">
        <a:spcBef>
          <a:spcPct val="0"/>
        </a:spcBef>
        <a:spcAft>
          <a:spcPct val="0"/>
        </a:spcAft>
        <a:defRPr sz="4600">
          <a:solidFill>
            <a:srgbClr val="E7EACB"/>
          </a:solidFill>
          <a:latin typeface="Rockwell"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A8CDD7"/>
        </a:buClr>
        <a:buSzPct val="100000"/>
        <a:buFont typeface="Wingdings 2"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A8CDD7"/>
        </a:buClr>
        <a:buSzPct val="100000"/>
        <a:buFont typeface="Wingdings 2"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A8CDD7"/>
        </a:buClr>
        <a:buSzPct val="100000"/>
        <a:buFont typeface="Wingdings 2"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indent="0" algn="l" eaLnBrk="1" fontAlgn="auto" hangingPunct="1">
              <a:spcAft>
                <a:spcPts val="0"/>
              </a:spcAft>
              <a:defRPr/>
            </a:pPr>
            <a:r>
              <a:rPr lang="en-US" sz="4000" dirty="0">
                <a:solidFill>
                  <a:schemeClr val="tx2">
                    <a:tint val="100000"/>
                    <a:shade val="90000"/>
                    <a:satMod val="250000"/>
                    <a:alpha val="100000"/>
                  </a:schemeClr>
                </a:solidFill>
                <a:effectLst/>
              </a:rPr>
              <a:t>ANOVA Between-Subject Design: </a:t>
            </a:r>
            <a:br>
              <a:rPr lang="en-US" sz="4000" dirty="0">
                <a:solidFill>
                  <a:schemeClr val="tx2">
                    <a:tint val="100000"/>
                    <a:shade val="90000"/>
                    <a:satMod val="250000"/>
                    <a:alpha val="100000"/>
                  </a:schemeClr>
                </a:solidFill>
                <a:effectLst/>
              </a:rPr>
            </a:br>
            <a:r>
              <a:rPr lang="en-US" sz="3600" dirty="0">
                <a:solidFill>
                  <a:schemeClr val="tx2">
                    <a:tint val="100000"/>
                    <a:shade val="90000"/>
                    <a:satMod val="250000"/>
                    <a:alpha val="100000"/>
                  </a:schemeClr>
                </a:solidFill>
                <a:effectLst/>
              </a:rPr>
              <a:t>A conceptual </a:t>
            </a:r>
            <a:r>
              <a:rPr lang="en-US" sz="3600" dirty="0" smtClean="0">
                <a:solidFill>
                  <a:schemeClr val="tx2">
                    <a:tint val="100000"/>
                    <a:shade val="90000"/>
                    <a:satMod val="250000"/>
                    <a:alpha val="100000"/>
                  </a:schemeClr>
                </a:solidFill>
                <a:effectLst/>
              </a:rPr>
              <a:t>approach</a:t>
            </a:r>
            <a:endParaRPr lang="en-US" sz="3600" dirty="0">
              <a:solidFill>
                <a:schemeClr val="tx2">
                  <a:tint val="100000"/>
                  <a:shade val="90000"/>
                  <a:satMod val="250000"/>
                  <a:alpha val="100000"/>
                </a:schemeClr>
              </a:solidFill>
            </a:endParaRPr>
          </a:p>
        </p:txBody>
      </p:sp>
      <p:sp>
        <p:nvSpPr>
          <p:cNvPr id="14339" name="Subtitle 2"/>
          <p:cNvSpPr>
            <a:spLocks noGrp="1"/>
          </p:cNvSpPr>
          <p:nvPr>
            <p:ph type="subTitle" idx="1"/>
          </p:nvPr>
        </p:nvSpPr>
        <p:spPr>
          <a:xfrm>
            <a:off x="2133600" y="2819400"/>
            <a:ext cx="6559550" cy="1752600"/>
          </a:xfrm>
        </p:spPr>
        <p:txBody>
          <a:bodyPr/>
          <a:lstStyle/>
          <a:p>
            <a:pPr eaLnBrk="1" hangingPunct="1">
              <a:spcBef>
                <a:spcPct val="0"/>
              </a:spcBef>
            </a:pPr>
            <a:r>
              <a:rPr lang="en-US" altLang="en-US"/>
              <a:t>Chong Ho (Alex) Yu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smtClean="0">
                <a:solidFill>
                  <a:schemeClr val="tx2">
                    <a:tint val="100000"/>
                    <a:shade val="90000"/>
                    <a:satMod val="250000"/>
                    <a:alpha val="100000"/>
                  </a:schemeClr>
                </a:solidFill>
                <a:effectLst/>
              </a:rPr>
              <a:t>Objective</a:t>
            </a:r>
            <a:endParaRPr lang="en-US" dirty="0">
              <a:solidFill>
                <a:schemeClr val="tx2">
                  <a:tint val="100000"/>
                  <a:shade val="90000"/>
                  <a:satMod val="250000"/>
                  <a:alpha val="100000"/>
                </a:schemeClr>
              </a:solidFill>
            </a:endParaRPr>
          </a:p>
        </p:txBody>
      </p:sp>
      <p:sp>
        <p:nvSpPr>
          <p:cNvPr id="3" name="Content Placeholder 2"/>
          <p:cNvSpPr>
            <a:spLocks noGrp="1"/>
          </p:cNvSpPr>
          <p:nvPr>
            <p:ph idx="1"/>
          </p:nvPr>
        </p:nvSpPr>
        <p:spPr>
          <a:xfrm>
            <a:off x="457200" y="1646238"/>
            <a:ext cx="8229600" cy="4754562"/>
          </a:xfrm>
        </p:spPr>
        <p:txBody>
          <a:bodyPr>
            <a:normAutofit fontScale="92500"/>
          </a:bodyPr>
          <a:lstStyle/>
          <a:p>
            <a:pPr eaLnBrk="1" fontAlgn="auto" hangingPunct="1">
              <a:spcBef>
                <a:spcPts val="0"/>
              </a:spcBef>
              <a:spcAft>
                <a:spcPts val="0"/>
              </a:spcAft>
              <a:buFont typeface="Wingdings 2"/>
              <a:buChar char=""/>
              <a:defRPr/>
            </a:pPr>
            <a:r>
              <a:rPr lang="en-US" dirty="0"/>
              <a:t>Illustrate the purpose, the concept, and the application of ANOVA between-subject design</a:t>
            </a:r>
          </a:p>
          <a:p>
            <a:pPr eaLnBrk="1" fontAlgn="auto" hangingPunct="1">
              <a:spcBef>
                <a:spcPts val="0"/>
              </a:spcBef>
              <a:spcAft>
                <a:spcPts val="0"/>
              </a:spcAft>
              <a:buFont typeface="Wingdings 2"/>
              <a:buChar char=""/>
              <a:defRPr/>
            </a:pPr>
            <a:r>
              <a:rPr lang="en-US" dirty="0" smtClean="0"/>
              <a:t>By </a:t>
            </a:r>
            <a:r>
              <a:rPr lang="en-US" dirty="0"/>
              <a:t>the end of the lesson you will understand the meaning of the following concepts:</a:t>
            </a:r>
          </a:p>
          <a:p>
            <a:pPr marL="640080" lvl="1" eaLnBrk="1" fontAlgn="auto" hangingPunct="1">
              <a:spcAft>
                <a:spcPts val="0"/>
              </a:spcAft>
              <a:defRPr/>
            </a:pPr>
            <a:r>
              <a:rPr lang="en-US" dirty="0"/>
              <a:t>One-way ANOVA vs. Two-way ANOVA</a:t>
            </a:r>
          </a:p>
          <a:p>
            <a:pPr marL="640080" lvl="1" eaLnBrk="1" fontAlgn="auto" hangingPunct="1">
              <a:spcAft>
                <a:spcPts val="0"/>
              </a:spcAft>
              <a:defRPr/>
            </a:pPr>
            <a:r>
              <a:rPr lang="en-US" dirty="0"/>
              <a:t>Grouping factor and level</a:t>
            </a:r>
          </a:p>
          <a:p>
            <a:pPr marL="640080" lvl="1" eaLnBrk="1" fontAlgn="auto" hangingPunct="1">
              <a:spcAft>
                <a:spcPts val="0"/>
              </a:spcAft>
              <a:defRPr/>
            </a:pPr>
            <a:r>
              <a:rPr lang="en-US" dirty="0" smtClean="0"/>
              <a:t>Parametric </a:t>
            </a:r>
            <a:r>
              <a:rPr lang="en-US" dirty="0"/>
              <a:t>assumptions</a:t>
            </a:r>
          </a:p>
          <a:p>
            <a:pPr marL="640080" lvl="1" eaLnBrk="1" fontAlgn="auto" hangingPunct="1">
              <a:spcAft>
                <a:spcPts val="0"/>
              </a:spcAft>
              <a:defRPr/>
            </a:pPr>
            <a:r>
              <a:rPr lang="en-US" dirty="0"/>
              <a:t>Variance and </a:t>
            </a:r>
            <a:r>
              <a:rPr lang="en-US" dirty="0" smtClean="0"/>
              <a:t>F-ratio</a:t>
            </a:r>
          </a:p>
          <a:p>
            <a:pPr marL="640080" lvl="1" eaLnBrk="1" fontAlgn="auto" hangingPunct="1">
              <a:spcAft>
                <a:spcPts val="0"/>
              </a:spcAft>
              <a:defRPr/>
            </a:pPr>
            <a:r>
              <a:rPr lang="en-US" dirty="0" smtClean="0"/>
              <a:t>Posy hoc multiple comparisons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What is ANOVA</a:t>
            </a:r>
            <a:r>
              <a:rPr lang="en-US" dirty="0" smtClean="0">
                <a:solidFill>
                  <a:schemeClr val="tx2">
                    <a:tint val="100000"/>
                    <a:shade val="90000"/>
                    <a:satMod val="250000"/>
                    <a:alpha val="100000"/>
                  </a:schemeClr>
                </a:solidFill>
                <a:effectLst/>
              </a:rPr>
              <a:t>?</a:t>
            </a:r>
            <a:endParaRPr lang="en-US" dirty="0">
              <a:solidFill>
                <a:schemeClr val="tx2">
                  <a:tint val="100000"/>
                  <a:shade val="90000"/>
                  <a:satMod val="250000"/>
                  <a:alpha val="100000"/>
                </a:schemeClr>
              </a:solidFill>
            </a:endParaRPr>
          </a:p>
        </p:txBody>
      </p:sp>
      <p:sp>
        <p:nvSpPr>
          <p:cNvPr id="16387" name="Content Placeholder 2"/>
          <p:cNvSpPr>
            <a:spLocks noGrp="1"/>
          </p:cNvSpPr>
          <p:nvPr>
            <p:ph idx="1"/>
          </p:nvPr>
        </p:nvSpPr>
        <p:spPr/>
        <p:txBody>
          <a:bodyPr/>
          <a:lstStyle/>
          <a:p>
            <a:pPr eaLnBrk="1" hangingPunct="1"/>
            <a:r>
              <a:rPr lang="en-US" altLang="en-US" dirty="0"/>
              <a:t>Analysis of variance: </a:t>
            </a:r>
            <a:r>
              <a:rPr lang="en-US" altLang="en-US" dirty="0" smtClean="0"/>
              <a:t>A </a:t>
            </a:r>
            <a:r>
              <a:rPr lang="en-US" altLang="en-US" dirty="0"/>
              <a:t>statistical procedure to compare the mean </a:t>
            </a:r>
            <a:r>
              <a:rPr lang="en-US" altLang="en-US" dirty="0" smtClean="0"/>
              <a:t>difference when there are </a:t>
            </a:r>
            <a:r>
              <a:rPr lang="en-US" altLang="en-US" dirty="0" smtClean="0">
                <a:solidFill>
                  <a:srgbClr val="FFC000"/>
                </a:solidFill>
              </a:rPr>
              <a:t>three</a:t>
            </a:r>
            <a:r>
              <a:rPr lang="en-US" altLang="en-US" dirty="0" smtClean="0"/>
              <a:t> groups or more </a:t>
            </a:r>
            <a:endParaRPr lang="en-US" altLang="en-US" dirty="0"/>
          </a:p>
          <a:p>
            <a:pPr lvl="1" eaLnBrk="1" hangingPunct="1"/>
            <a:r>
              <a:rPr lang="en-US" altLang="en-US" dirty="0"/>
              <a:t>Null hypothesis: all means are not significantly different from each other</a:t>
            </a:r>
          </a:p>
          <a:p>
            <a:pPr lvl="1" eaLnBrk="1" hangingPunct="1"/>
            <a:r>
              <a:rPr lang="en-US" altLang="en-US" dirty="0"/>
              <a:t>Alternate: Some means are not equal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One-way ANOVA</a:t>
            </a:r>
            <a:endParaRPr lang="en-US" dirty="0">
              <a:solidFill>
                <a:schemeClr val="tx2">
                  <a:tint val="100000"/>
                  <a:shade val="90000"/>
                  <a:satMod val="250000"/>
                  <a:alpha val="100000"/>
                </a:schemeClr>
              </a:solidFill>
            </a:endParaRPr>
          </a:p>
        </p:txBody>
      </p:sp>
      <p:sp>
        <p:nvSpPr>
          <p:cNvPr id="17411" name="Content Placeholder 2"/>
          <p:cNvSpPr>
            <a:spLocks noGrp="1"/>
          </p:cNvSpPr>
          <p:nvPr>
            <p:ph idx="1"/>
          </p:nvPr>
        </p:nvSpPr>
        <p:spPr/>
        <p:txBody>
          <a:bodyPr/>
          <a:lstStyle/>
          <a:p>
            <a:pPr eaLnBrk="1" hangingPunct="1"/>
            <a:r>
              <a:rPr lang="en-US" altLang="en-US" dirty="0"/>
              <a:t>There must be three or more groups. If there are two groups only, you can use a 2-independent-sample t-test. </a:t>
            </a:r>
          </a:p>
          <a:p>
            <a:pPr eaLnBrk="1" hangingPunct="1"/>
            <a:r>
              <a:rPr lang="en-US" altLang="en-US" dirty="0"/>
              <a:t>The independent variable is called the </a:t>
            </a:r>
            <a:r>
              <a:rPr lang="en-US" altLang="en-US" dirty="0">
                <a:solidFill>
                  <a:srgbClr val="FFC000"/>
                </a:solidFill>
              </a:rPr>
              <a:t>grouping factor</a:t>
            </a:r>
            <a:r>
              <a:rPr lang="en-US" altLang="en-US" dirty="0"/>
              <a:t>. The group is called the </a:t>
            </a:r>
            <a:r>
              <a:rPr lang="en-US" altLang="en-US" dirty="0">
                <a:solidFill>
                  <a:srgbClr val="FFC000"/>
                </a:solidFill>
              </a:rPr>
              <a:t>level</a:t>
            </a:r>
            <a:r>
              <a:rPr lang="en-US" altLang="en-US" dirty="0"/>
              <a:t>. In this example, there is one factor and three levels (Group 1-3).</a:t>
            </a:r>
          </a:p>
          <a:p>
            <a:pPr eaLnBrk="1" hangingPunct="1"/>
            <a:r>
              <a:rPr lang="en-US" altLang="en-US" dirty="0"/>
              <a:t>.</a:t>
            </a:r>
          </a:p>
          <a:p>
            <a:pPr eaLnBrk="1" hangingPunct="1"/>
            <a:endParaRPr lang="en-US" altLang="en-US" dirty="0"/>
          </a:p>
        </p:txBody>
      </p:sp>
      <p:pic>
        <p:nvPicPr>
          <p:cNvPr id="17412"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5486400"/>
            <a:ext cx="84724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Two-way ANOVA</a:t>
            </a:r>
            <a:endParaRPr lang="en-US" dirty="0">
              <a:solidFill>
                <a:schemeClr val="tx2">
                  <a:tint val="100000"/>
                  <a:shade val="90000"/>
                  <a:satMod val="250000"/>
                  <a:alpha val="100000"/>
                </a:schemeClr>
              </a:solidFill>
            </a:endParaRPr>
          </a:p>
        </p:txBody>
      </p:sp>
      <p:sp>
        <p:nvSpPr>
          <p:cNvPr id="3" name="Content Placeholder 2"/>
          <p:cNvSpPr>
            <a:spLocks noGrp="1"/>
          </p:cNvSpPr>
          <p:nvPr>
            <p:ph idx="1"/>
          </p:nvPr>
        </p:nvSpPr>
        <p:spPr>
          <a:xfrm>
            <a:off x="457200" y="1646238"/>
            <a:ext cx="8229600" cy="3687762"/>
          </a:xfrm>
        </p:spPr>
        <p:txBody>
          <a:bodyPr>
            <a:normAutofit fontScale="85000" lnSpcReduction="20000"/>
          </a:bodyPr>
          <a:lstStyle/>
          <a:p>
            <a:pPr eaLnBrk="1" fontAlgn="auto" hangingPunct="1">
              <a:spcBef>
                <a:spcPts val="0"/>
              </a:spcBef>
              <a:spcAft>
                <a:spcPts val="0"/>
              </a:spcAft>
              <a:buFont typeface="Wingdings 2"/>
              <a:buChar char=""/>
              <a:defRPr/>
            </a:pPr>
            <a:r>
              <a:rPr lang="en-US" dirty="0" smtClean="0"/>
              <a:t>There </a:t>
            </a:r>
            <a:r>
              <a:rPr lang="en-US" dirty="0"/>
              <a:t>are two grouping factors.  </a:t>
            </a:r>
          </a:p>
          <a:p>
            <a:pPr eaLnBrk="1" fontAlgn="auto" hangingPunct="1">
              <a:spcBef>
                <a:spcPts val="0"/>
              </a:spcBef>
              <a:spcAft>
                <a:spcPts val="0"/>
              </a:spcAft>
              <a:buFont typeface="Wingdings 2"/>
              <a:buChar char=""/>
              <a:defRPr/>
            </a:pPr>
            <a:r>
              <a:rPr lang="en-US" dirty="0"/>
              <a:t>Unlike one-way ANOVA, in this design it is allowed to have fewer than three levels (groups) in each factor. </a:t>
            </a:r>
          </a:p>
          <a:p>
            <a:pPr eaLnBrk="1" fontAlgn="auto" hangingPunct="1">
              <a:spcBef>
                <a:spcPts val="0"/>
              </a:spcBef>
              <a:spcAft>
                <a:spcPts val="0"/>
              </a:spcAft>
              <a:buFont typeface="Wingdings 2"/>
              <a:buChar char=""/>
              <a:defRPr/>
            </a:pPr>
            <a:r>
              <a:rPr lang="en-US" dirty="0"/>
              <a:t>In this example, there are two factors: A and B. In each factor, there are two levels: 1 and 2. Thus, it is called a 2X2 ANOVA between-subject design.</a:t>
            </a:r>
          </a:p>
          <a:p>
            <a:pPr eaLnBrk="1" fontAlgn="auto" hangingPunct="1">
              <a:spcBef>
                <a:spcPts val="0"/>
              </a:spcBef>
              <a:spcAft>
                <a:spcPts val="0"/>
              </a:spcAft>
              <a:buFont typeface="Wingdings 2"/>
              <a:buChar char=""/>
              <a:defRPr/>
            </a:pPr>
            <a:r>
              <a:rPr lang="en-US" dirty="0"/>
              <a:t>In this lesson we focus on one-way ANOVA only, but you need to know why on some occasions there are only two groups in ANOVA.</a:t>
            </a:r>
          </a:p>
          <a:p>
            <a:pPr eaLnBrk="1" fontAlgn="auto" hangingPunct="1">
              <a:spcBef>
                <a:spcPts val="0"/>
              </a:spcBef>
              <a:spcAft>
                <a:spcPts val="0"/>
              </a:spcAft>
              <a:buFont typeface="Wingdings 2"/>
              <a:buChar char=""/>
              <a:defRPr/>
            </a:pPr>
            <a:endParaRPr lang="en-US" dirty="0"/>
          </a:p>
        </p:txBody>
      </p:sp>
      <p:pic>
        <p:nvPicPr>
          <p:cNvPr id="1843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0" y="5105400"/>
            <a:ext cx="61087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What is between-subject?</a:t>
            </a:r>
            <a:endParaRPr lang="en-US" dirty="0">
              <a:solidFill>
                <a:schemeClr val="tx2">
                  <a:tint val="100000"/>
                  <a:shade val="90000"/>
                  <a:satMod val="250000"/>
                  <a:alpha val="100000"/>
                </a:schemeClr>
              </a:solidFill>
            </a:endParaRPr>
          </a:p>
        </p:txBody>
      </p:sp>
      <p:sp>
        <p:nvSpPr>
          <p:cNvPr id="19459" name="Content Placeholder 2"/>
          <p:cNvSpPr>
            <a:spLocks noGrp="1"/>
          </p:cNvSpPr>
          <p:nvPr>
            <p:ph idx="1"/>
          </p:nvPr>
        </p:nvSpPr>
        <p:spPr>
          <a:xfrm>
            <a:off x="457200" y="1646238"/>
            <a:ext cx="8229600" cy="1782762"/>
          </a:xfrm>
        </p:spPr>
        <p:txBody>
          <a:bodyPr/>
          <a:lstStyle/>
          <a:p>
            <a:pPr eaLnBrk="1" hangingPunct="1"/>
            <a:r>
              <a:rPr lang="en-US" altLang="en-US"/>
              <a:t>Between-subject: The subjects in each level (group) are not the same people (independent).</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3444875"/>
            <a:ext cx="7366000" cy="171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Parametric assumptions</a:t>
            </a:r>
            <a:endParaRPr lang="en-US" dirty="0">
              <a:solidFill>
                <a:schemeClr val="tx2">
                  <a:tint val="100000"/>
                  <a:shade val="90000"/>
                  <a:satMod val="250000"/>
                  <a:alpha val="100000"/>
                </a:schemeClr>
              </a:solidFill>
            </a:endParaRPr>
          </a:p>
        </p:txBody>
      </p:sp>
      <p:sp>
        <p:nvSpPr>
          <p:cNvPr id="23555" name="Content Placeholder 2"/>
          <p:cNvSpPr>
            <a:spLocks noGrp="1"/>
          </p:cNvSpPr>
          <p:nvPr>
            <p:ph idx="1"/>
          </p:nvPr>
        </p:nvSpPr>
        <p:spPr/>
        <p:txBody>
          <a:bodyPr/>
          <a:lstStyle/>
          <a:p>
            <a:pPr eaLnBrk="1" hangingPunct="1"/>
            <a:r>
              <a:rPr lang="en-US" altLang="en-US" dirty="0" smtClean="0"/>
              <a:t>Same as independent t-test</a:t>
            </a:r>
          </a:p>
          <a:p>
            <a:pPr eaLnBrk="1" hangingPunct="1"/>
            <a:r>
              <a:rPr lang="en-US" altLang="en-US" dirty="0" smtClean="0">
                <a:solidFill>
                  <a:srgbClr val="FFC000"/>
                </a:solidFill>
              </a:rPr>
              <a:t>Independence</a:t>
            </a:r>
            <a:r>
              <a:rPr lang="en-US" altLang="en-US" dirty="0"/>
              <a:t>: The responses to the treatment by the subjects in different groups are independent from each other. </a:t>
            </a:r>
          </a:p>
          <a:p>
            <a:pPr eaLnBrk="1" hangingPunct="1"/>
            <a:r>
              <a:rPr lang="en-US" altLang="en-US" dirty="0">
                <a:solidFill>
                  <a:srgbClr val="FFC000"/>
                </a:solidFill>
              </a:rPr>
              <a:t>Normality</a:t>
            </a:r>
            <a:r>
              <a:rPr lang="en-US" altLang="en-US" dirty="0"/>
              <a:t>: The sample data have a normal distribution. </a:t>
            </a:r>
          </a:p>
          <a:p>
            <a:pPr eaLnBrk="1" hangingPunct="1"/>
            <a:r>
              <a:rPr lang="en-US" altLang="en-US" dirty="0"/>
              <a:t>the </a:t>
            </a:r>
            <a:r>
              <a:rPr lang="en-US" altLang="en-US" dirty="0">
                <a:solidFill>
                  <a:srgbClr val="FFC000"/>
                </a:solidFill>
              </a:rPr>
              <a:t>variances</a:t>
            </a:r>
            <a:r>
              <a:rPr lang="en-US" altLang="en-US" dirty="0"/>
              <a:t> of data in different groups are not significantly different from each other. </a:t>
            </a:r>
          </a:p>
          <a:p>
            <a:pPr eaLnBrk="1" hangingPunct="1"/>
            <a:endParaRPr lang="en-US" altLang="en-US" i="1" dirty="0"/>
          </a:p>
          <a:p>
            <a:pPr eaLnBrk="1" hangingPunct="1"/>
            <a:endParaRPr lang="en-US" altLang="en-US" dirty="0"/>
          </a:p>
          <a:p>
            <a:pPr eaLnBrk="1" hangingPunct="1"/>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143000"/>
          </a:xfrm>
        </p:spPr>
        <p:txBody>
          <a:bodyPr/>
          <a:lstStyle/>
          <a:p>
            <a:pPr marL="54864" indent="0" eaLnBrk="1" fontAlgn="auto" hangingPunct="1">
              <a:spcAft>
                <a:spcPts val="0"/>
              </a:spcAft>
              <a:defRPr/>
            </a:pPr>
            <a:r>
              <a:rPr lang="en-US" dirty="0">
                <a:solidFill>
                  <a:schemeClr val="tx2">
                    <a:tint val="100000"/>
                    <a:shade val="90000"/>
                    <a:satMod val="250000"/>
                    <a:alpha val="100000"/>
                  </a:schemeClr>
                </a:solidFill>
                <a:effectLst/>
              </a:rPr>
              <a:t>A hypothetical </a:t>
            </a:r>
            <a:r>
              <a:rPr lang="en-US" dirty="0" smtClean="0">
                <a:solidFill>
                  <a:schemeClr val="tx2">
                    <a:tint val="100000"/>
                    <a:shade val="90000"/>
                    <a:satMod val="250000"/>
                    <a:alpha val="100000"/>
                  </a:schemeClr>
                </a:solidFill>
                <a:effectLst/>
              </a:rPr>
              <a:t>example</a:t>
            </a:r>
            <a:endParaRPr lang="en-US" dirty="0">
              <a:solidFill>
                <a:schemeClr val="tx2">
                  <a:tint val="100000"/>
                  <a:shade val="90000"/>
                  <a:satMod val="250000"/>
                  <a:alpha val="100000"/>
                </a:schemeClr>
              </a:solidFill>
            </a:endParaRPr>
          </a:p>
        </p:txBody>
      </p:sp>
      <p:sp>
        <p:nvSpPr>
          <p:cNvPr id="24579" name="Content Placeholder 2"/>
          <p:cNvSpPr>
            <a:spLocks noGrp="1"/>
          </p:cNvSpPr>
          <p:nvPr>
            <p:ph idx="1"/>
          </p:nvPr>
        </p:nvSpPr>
        <p:spPr/>
        <p:txBody>
          <a:bodyPr/>
          <a:lstStyle/>
          <a:p>
            <a:pPr eaLnBrk="1" hangingPunct="1"/>
            <a:r>
              <a:rPr lang="en-US" altLang="en-US"/>
              <a:t>Three different teaching formats (levels) are used in three different classes</a:t>
            </a:r>
          </a:p>
          <a:p>
            <a:pPr eaLnBrk="1" hangingPunct="1"/>
            <a:endParaRPr lang="en-US" altLang="en-US"/>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24200" y="2743200"/>
            <a:ext cx="3505200" cy="375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a:xfrm>
            <a:off x="457200" y="1646238"/>
            <a:ext cx="2590800" cy="4525962"/>
          </a:xfrm>
        </p:spPr>
        <p:txBody>
          <a:bodyPr/>
          <a:lstStyle/>
          <a:p>
            <a:r>
              <a:rPr lang="en-US" sz="2400" dirty="0" smtClean="0"/>
              <a:t>Data sets:</a:t>
            </a:r>
          </a:p>
          <a:p>
            <a:r>
              <a:rPr lang="en-US" sz="2400" dirty="0" err="1" smtClean="0"/>
              <a:t>Oneway.sav</a:t>
            </a:r>
            <a:r>
              <a:rPr lang="en-US" sz="2400" dirty="0" smtClean="0"/>
              <a:t> (Try this first)</a:t>
            </a:r>
          </a:p>
          <a:p>
            <a:r>
              <a:rPr lang="en-US" sz="2400" dirty="0" smtClean="0"/>
              <a:t>Oneway2.sav (Use this next)</a:t>
            </a:r>
            <a:endParaRPr lang="en-US" sz="2400" dirty="0"/>
          </a:p>
        </p:txBody>
      </p:sp>
      <p:pic>
        <p:nvPicPr>
          <p:cNvPr id="4" name="Picture 3"/>
          <p:cNvPicPr>
            <a:picLocks noChangeAspect="1"/>
          </p:cNvPicPr>
          <p:nvPr/>
        </p:nvPicPr>
        <p:blipFill>
          <a:blip r:embed="rId2"/>
          <a:stretch>
            <a:fillRect/>
          </a:stretch>
        </p:blipFill>
        <p:spPr>
          <a:xfrm>
            <a:off x="3259975" y="1432719"/>
            <a:ext cx="5457305" cy="4953000"/>
          </a:xfrm>
          <a:prstGeom prst="rect">
            <a:avLst/>
          </a:prstGeom>
        </p:spPr>
      </p:pic>
    </p:spTree>
    <p:extLst>
      <p:ext uri="{BB962C8B-B14F-4D97-AF65-F5344CB8AC3E}">
        <p14:creationId xmlns:p14="http://schemas.microsoft.com/office/powerpoint/2010/main" val="154424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p:txBody>
          <a:bodyPr/>
          <a:lstStyle/>
          <a:p>
            <a:r>
              <a:rPr lang="en-US" dirty="0" smtClean="0"/>
              <a:t>The grouping factor can NOT be shown if the data are characters (in “</a:t>
            </a:r>
            <a:r>
              <a:rPr lang="en-US" dirty="0" err="1" smtClean="0"/>
              <a:t>oneway.sav</a:t>
            </a:r>
            <a:r>
              <a:rPr lang="en-US" dirty="0" smtClean="0"/>
              <a:t>”)</a:t>
            </a:r>
            <a:endParaRPr lang="en-US" dirty="0"/>
          </a:p>
        </p:txBody>
      </p:sp>
      <p:pic>
        <p:nvPicPr>
          <p:cNvPr id="5" name="Picture 4"/>
          <p:cNvPicPr>
            <a:picLocks noChangeAspect="1"/>
          </p:cNvPicPr>
          <p:nvPr/>
        </p:nvPicPr>
        <p:blipFill>
          <a:blip r:embed="rId2"/>
          <a:stretch>
            <a:fillRect/>
          </a:stretch>
        </p:blipFill>
        <p:spPr>
          <a:xfrm>
            <a:off x="918096" y="2734213"/>
            <a:ext cx="7307807" cy="3663779"/>
          </a:xfrm>
          <a:prstGeom prst="rect">
            <a:avLst/>
          </a:prstGeom>
        </p:spPr>
      </p:pic>
    </p:spTree>
    <p:extLst>
      <p:ext uri="{BB962C8B-B14F-4D97-AF65-F5344CB8AC3E}">
        <p14:creationId xmlns:p14="http://schemas.microsoft.com/office/powerpoint/2010/main" val="55925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p:txBody>
          <a:bodyPr/>
          <a:lstStyle/>
          <a:p>
            <a:r>
              <a:rPr lang="en-US" dirty="0" smtClean="0"/>
              <a:t>It can work if you assign numbers to different groups (use “oneway2.sav”)</a:t>
            </a:r>
            <a:endParaRPr lang="en-US" dirty="0"/>
          </a:p>
        </p:txBody>
      </p:sp>
      <p:pic>
        <p:nvPicPr>
          <p:cNvPr id="4" name="Picture 3"/>
          <p:cNvPicPr>
            <a:picLocks noChangeAspect="1"/>
          </p:cNvPicPr>
          <p:nvPr/>
        </p:nvPicPr>
        <p:blipFill>
          <a:blip r:embed="rId2"/>
          <a:stretch>
            <a:fillRect/>
          </a:stretch>
        </p:blipFill>
        <p:spPr>
          <a:xfrm>
            <a:off x="838200" y="3037871"/>
            <a:ext cx="6898268" cy="3389429"/>
          </a:xfrm>
          <a:prstGeom prst="rect">
            <a:avLst/>
          </a:prstGeom>
        </p:spPr>
      </p:pic>
    </p:spTree>
    <p:extLst>
      <p:ext uri="{BB962C8B-B14F-4D97-AF65-F5344CB8AC3E}">
        <p14:creationId xmlns:p14="http://schemas.microsoft.com/office/powerpoint/2010/main" val="182328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p</a:t>
            </a:r>
            <a:r>
              <a:rPr lang="en-US" dirty="0" smtClean="0"/>
              <a:t> value (significance) is .009. The chance that I am lucky to see this group difference is extremely small.</a:t>
            </a:r>
            <a:endParaRPr lang="en-US" dirty="0"/>
          </a:p>
        </p:txBody>
      </p:sp>
      <p:pic>
        <p:nvPicPr>
          <p:cNvPr id="5" name="Picture 4"/>
          <p:cNvPicPr>
            <a:picLocks noChangeAspect="1"/>
          </p:cNvPicPr>
          <p:nvPr/>
        </p:nvPicPr>
        <p:blipFill>
          <a:blip r:embed="rId2"/>
          <a:stretch>
            <a:fillRect/>
          </a:stretch>
        </p:blipFill>
        <p:spPr>
          <a:xfrm>
            <a:off x="685800" y="3246438"/>
            <a:ext cx="8255000" cy="3175000"/>
          </a:xfrm>
          <a:prstGeom prst="rect">
            <a:avLst/>
          </a:prstGeom>
        </p:spPr>
      </p:pic>
    </p:spTree>
    <p:extLst>
      <p:ext uri="{BB962C8B-B14F-4D97-AF65-F5344CB8AC3E}">
        <p14:creationId xmlns:p14="http://schemas.microsoft.com/office/powerpoint/2010/main" val="1490337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a:xfrm>
            <a:off x="474785" y="2835455"/>
            <a:ext cx="8229600" cy="3609893"/>
          </a:xfrm>
        </p:spPr>
        <p:txBody>
          <a:bodyPr/>
          <a:lstStyle/>
          <a:p>
            <a:pPr marL="274320" indent="-274320" fontAlgn="auto">
              <a:spcAft>
                <a:spcPts val="0"/>
              </a:spcAft>
              <a:buFont typeface="Wingdings 2"/>
              <a:buChar char=""/>
              <a:defRPr/>
            </a:pPr>
            <a:r>
              <a:rPr lang="en-US" sz="2400" dirty="0"/>
              <a:t>F = signal /noise(error)</a:t>
            </a:r>
          </a:p>
          <a:p>
            <a:pPr marL="274320" indent="-274320" fontAlgn="auto">
              <a:spcAft>
                <a:spcPts val="0"/>
              </a:spcAft>
              <a:buFont typeface="Wingdings 2"/>
              <a:buChar char=""/>
              <a:defRPr/>
            </a:pPr>
            <a:r>
              <a:rPr lang="en-US" sz="2400" dirty="0"/>
              <a:t>Between-group variance is the signal; we want to see whether there is a significant difference (variability) between the groups.</a:t>
            </a:r>
          </a:p>
          <a:p>
            <a:pPr marL="274320" indent="-274320" fontAlgn="auto">
              <a:spcAft>
                <a:spcPts val="0"/>
              </a:spcAft>
              <a:buFont typeface="Wingdings 2"/>
              <a:buChar char=""/>
              <a:defRPr/>
            </a:pPr>
            <a:r>
              <a:rPr lang="en-US" sz="2400" dirty="0"/>
              <a:t>Within-group variance is the noise or the error; it hinders us from seeing the between-group difference when the within-group variances overlap.</a:t>
            </a:r>
          </a:p>
          <a:p>
            <a:pPr marL="274320" indent="-274320" fontAlgn="auto">
              <a:spcAft>
                <a:spcPts val="0"/>
              </a:spcAft>
              <a:buFont typeface="Wingdings 2"/>
              <a:buChar char=""/>
              <a:defRPr/>
            </a:pPr>
            <a:r>
              <a:rPr lang="en-US" sz="2400" dirty="0"/>
              <a:t>F = mean square between / mean square </a:t>
            </a:r>
            <a:r>
              <a:rPr lang="en-US" sz="2400" dirty="0" smtClean="0"/>
              <a:t>within</a:t>
            </a:r>
            <a:endParaRPr lang="en-US" sz="240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b="-1678"/>
          <a:stretch/>
        </p:blipFill>
        <p:spPr>
          <a:xfrm>
            <a:off x="838199" y="510380"/>
            <a:ext cx="7956623" cy="2080419"/>
          </a:xfrm>
          <a:prstGeom prst="rect">
            <a:avLst/>
          </a:prstGeom>
        </p:spPr>
      </p:pic>
    </p:spTree>
    <p:extLst>
      <p:ext uri="{BB962C8B-B14F-4D97-AF65-F5344CB8AC3E}">
        <p14:creationId xmlns:p14="http://schemas.microsoft.com/office/powerpoint/2010/main" val="2031948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 in SPSS</a:t>
            </a:r>
            <a:endParaRPr lang="en-US" dirty="0"/>
          </a:p>
        </p:txBody>
      </p:sp>
      <p:sp>
        <p:nvSpPr>
          <p:cNvPr id="3" name="Content Placeholder 2"/>
          <p:cNvSpPr>
            <a:spLocks noGrp="1"/>
          </p:cNvSpPr>
          <p:nvPr>
            <p:ph idx="1"/>
          </p:nvPr>
        </p:nvSpPr>
        <p:spPr>
          <a:xfrm>
            <a:off x="457200" y="1646238"/>
            <a:ext cx="5334000" cy="4525962"/>
          </a:xfrm>
        </p:spPr>
        <p:txBody>
          <a:bodyPr/>
          <a:lstStyle/>
          <a:p>
            <a:r>
              <a:rPr lang="en-US" sz="2400" dirty="0" smtClean="0"/>
              <a:t>The </a:t>
            </a:r>
            <a:r>
              <a:rPr lang="en-US" sz="2400" i="1" dirty="0" smtClean="0"/>
              <a:t>p</a:t>
            </a:r>
            <a:r>
              <a:rPr lang="en-US" sz="2400" dirty="0" smtClean="0"/>
              <a:t> value tells me that there is a significant difference. But which pair?</a:t>
            </a:r>
          </a:p>
          <a:p>
            <a:pPr lvl="1"/>
            <a:r>
              <a:rPr lang="en-US" sz="2400" dirty="0" smtClean="0"/>
              <a:t>Classroom vs. online?</a:t>
            </a:r>
          </a:p>
          <a:p>
            <a:pPr lvl="1"/>
            <a:r>
              <a:rPr lang="en-US" sz="2400" dirty="0" smtClean="0"/>
              <a:t>Classroom vs. hybrid?</a:t>
            </a:r>
          </a:p>
          <a:p>
            <a:pPr lvl="1"/>
            <a:r>
              <a:rPr lang="en-US" sz="2400" dirty="0" smtClean="0"/>
              <a:t>Online vs. Hybrid? </a:t>
            </a:r>
          </a:p>
          <a:p>
            <a:r>
              <a:rPr lang="en-US" sz="2400" dirty="0" smtClean="0"/>
              <a:t>But if I do three t-tests, the </a:t>
            </a:r>
            <a:r>
              <a:rPr lang="en-US" sz="2400" dirty="0" smtClean="0">
                <a:solidFill>
                  <a:srgbClr val="FFC000"/>
                </a:solidFill>
              </a:rPr>
              <a:t>Type I error rate (False claim)</a:t>
            </a:r>
            <a:r>
              <a:rPr lang="en-US" sz="2400" dirty="0" smtClean="0"/>
              <a:t> may be very high.</a:t>
            </a:r>
          </a:p>
          <a:p>
            <a:r>
              <a:rPr lang="en-US" sz="2400" dirty="0" smtClean="0"/>
              <a:t>More tests you do, more chances you get a significant result (like fishing).</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800" y="1752600"/>
            <a:ext cx="2667000" cy="2667000"/>
          </a:xfrm>
          <a:prstGeom prst="rect">
            <a:avLst/>
          </a:prstGeom>
        </p:spPr>
      </p:pic>
    </p:spTree>
    <p:extLst>
      <p:ext uri="{BB962C8B-B14F-4D97-AF65-F5344CB8AC3E}">
        <p14:creationId xmlns:p14="http://schemas.microsoft.com/office/powerpoint/2010/main" val="1405583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Post hoc multiple comparisons</a:t>
            </a:r>
            <a:endParaRPr lang="en-US" dirty="0"/>
          </a:p>
        </p:txBody>
      </p:sp>
      <p:sp>
        <p:nvSpPr>
          <p:cNvPr id="3" name="Content Placeholder 2"/>
          <p:cNvSpPr>
            <a:spLocks noGrp="1"/>
          </p:cNvSpPr>
          <p:nvPr>
            <p:ph idx="1"/>
          </p:nvPr>
        </p:nvSpPr>
        <p:spPr/>
        <p:txBody>
          <a:bodyPr/>
          <a:lstStyle/>
          <a:p>
            <a:r>
              <a:rPr lang="en-US" dirty="0" smtClean="0"/>
              <a:t>To control the Type I error rate.</a:t>
            </a:r>
            <a:endParaRPr lang="en-US" dirty="0"/>
          </a:p>
        </p:txBody>
      </p:sp>
      <p:pic>
        <p:nvPicPr>
          <p:cNvPr id="4" name="Picture 3"/>
          <p:cNvPicPr>
            <a:picLocks noChangeAspect="1"/>
          </p:cNvPicPr>
          <p:nvPr/>
        </p:nvPicPr>
        <p:blipFill>
          <a:blip r:embed="rId2"/>
          <a:stretch>
            <a:fillRect/>
          </a:stretch>
        </p:blipFill>
        <p:spPr>
          <a:xfrm>
            <a:off x="990600" y="2614100"/>
            <a:ext cx="6556649" cy="3816716"/>
          </a:xfrm>
          <a:prstGeom prst="rect">
            <a:avLst/>
          </a:prstGeom>
        </p:spPr>
      </p:pic>
    </p:spTree>
    <p:extLst>
      <p:ext uri="{BB962C8B-B14F-4D97-AF65-F5344CB8AC3E}">
        <p14:creationId xmlns:p14="http://schemas.microsoft.com/office/powerpoint/2010/main" val="41593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Post hoc multiple comparisons</a:t>
            </a:r>
            <a:endParaRPr lang="en-US" dirty="0"/>
          </a:p>
        </p:txBody>
      </p:sp>
      <p:sp>
        <p:nvSpPr>
          <p:cNvPr id="3" name="Content Placeholder 2"/>
          <p:cNvSpPr>
            <a:spLocks noGrp="1"/>
          </p:cNvSpPr>
          <p:nvPr>
            <p:ph idx="1"/>
          </p:nvPr>
        </p:nvSpPr>
        <p:spPr/>
        <p:txBody>
          <a:bodyPr/>
          <a:lstStyle/>
          <a:p>
            <a:r>
              <a:rPr lang="en-US" dirty="0" smtClean="0"/>
              <a:t>Pairwise comparison results</a:t>
            </a:r>
            <a:endParaRPr lang="en-US" dirty="0"/>
          </a:p>
        </p:txBody>
      </p:sp>
      <p:pic>
        <p:nvPicPr>
          <p:cNvPr id="5" name="Picture 4"/>
          <p:cNvPicPr>
            <a:picLocks noChangeAspect="1"/>
          </p:cNvPicPr>
          <p:nvPr/>
        </p:nvPicPr>
        <p:blipFill>
          <a:blip r:embed="rId2"/>
          <a:stretch>
            <a:fillRect/>
          </a:stretch>
        </p:blipFill>
        <p:spPr>
          <a:xfrm>
            <a:off x="711200" y="2253884"/>
            <a:ext cx="7721600" cy="4191000"/>
          </a:xfrm>
          <a:prstGeom prst="rect">
            <a:avLst/>
          </a:prstGeom>
        </p:spPr>
      </p:pic>
    </p:spTree>
    <p:extLst>
      <p:ext uri="{BB962C8B-B14F-4D97-AF65-F5344CB8AC3E}">
        <p14:creationId xmlns:p14="http://schemas.microsoft.com/office/powerpoint/2010/main" val="1209791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Assignment </a:t>
            </a:r>
            <a:r>
              <a:rPr lang="en-US" smtClean="0"/>
              <a:t>12 (Canvas</a:t>
            </a:r>
            <a:r>
              <a:rPr lang="en-US" dirty="0" smtClean="0"/>
              <a:t>)</a:t>
            </a:r>
            <a:endParaRPr lang="en-US" dirty="0"/>
          </a:p>
        </p:txBody>
      </p:sp>
      <p:sp>
        <p:nvSpPr>
          <p:cNvPr id="3" name="Content Placeholder 2"/>
          <p:cNvSpPr>
            <a:spLocks noGrp="1"/>
          </p:cNvSpPr>
          <p:nvPr>
            <p:ph idx="1"/>
          </p:nvPr>
        </p:nvSpPr>
        <p:spPr/>
        <p:txBody>
          <a:bodyPr/>
          <a:lstStyle/>
          <a:p>
            <a:r>
              <a:rPr lang="en-US" dirty="0" smtClean="0"/>
              <a:t>In ANOVA the objective is to find out whether the group means are significantly different from each other. If so, why do we call this procedure Analysis of Variance, not Analysis of Means? Please use your own words to explain it</a:t>
            </a:r>
            <a:r>
              <a:rPr lang="en-US" dirty="0" smtClean="0"/>
              <a:t>.</a:t>
            </a:r>
            <a:endParaRPr lang="en-US" dirty="0" smtClean="0"/>
          </a:p>
        </p:txBody>
      </p:sp>
    </p:spTree>
    <p:extLst>
      <p:ext uri="{BB962C8B-B14F-4D97-AF65-F5344CB8AC3E}">
        <p14:creationId xmlns:p14="http://schemas.microsoft.com/office/powerpoint/2010/main" val="392137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Foundry</Template>
  <TotalTime>301</TotalTime>
  <Words>636</Words>
  <Application>Microsoft Office PowerPoint</Application>
  <PresentationFormat>On-screen Show (4:3)</PresentationFormat>
  <Paragraphs>61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Rockwell</vt:lpstr>
      <vt:lpstr>Wingdings 2</vt:lpstr>
      <vt:lpstr>Foundry</vt:lpstr>
      <vt:lpstr>ANOVA Between-Subject Design:  A conceptual approach</vt:lpstr>
      <vt:lpstr>Objective</vt:lpstr>
      <vt:lpstr>What is ANOVA?</vt:lpstr>
      <vt:lpstr>One-way ANOVA</vt:lpstr>
      <vt:lpstr>Two-way ANOVA</vt:lpstr>
      <vt:lpstr>What is between-subject?</vt:lpstr>
      <vt:lpstr>Parametric assumptions</vt:lpstr>
      <vt:lpstr>A hypothetical example</vt:lpstr>
      <vt:lpstr>One-way ANOVA in SPSS</vt:lpstr>
      <vt:lpstr>One-way ANOVA in SPSS</vt:lpstr>
      <vt:lpstr>One-way ANOVA in SPSS</vt:lpstr>
      <vt:lpstr>One-way ANOVA in SPSS</vt:lpstr>
      <vt:lpstr>One-way ANOVA in SPSS</vt:lpstr>
      <vt:lpstr>One-way ANOVA in SPSS</vt:lpstr>
      <vt:lpstr>Post hoc multiple comparisons</vt:lpstr>
      <vt:lpstr>Post hoc multiple comparisons</vt:lpstr>
      <vt:lpstr>Assignment 12 (Canvas)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95</cp:revision>
  <dcterms:created xsi:type="dcterms:W3CDTF">2011-11-20T02:42:19Z</dcterms:created>
  <dcterms:modified xsi:type="dcterms:W3CDTF">2020-01-02T21:51:14Z</dcterms:modified>
</cp:coreProperties>
</file>