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9"/>
  </p:notesMasterIdLst>
  <p:sldIdLst>
    <p:sldId id="256" r:id="rId3"/>
    <p:sldId id="257" r:id="rId4"/>
    <p:sldId id="294" r:id="rId5"/>
    <p:sldId id="300" r:id="rId6"/>
    <p:sldId id="299" r:id="rId7"/>
    <p:sldId id="297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857" autoAdjust="0"/>
    <p:restoredTop sz="94660"/>
  </p:normalViewPr>
  <p:slideViewPr>
    <p:cSldViewPr>
      <p:cViewPr varScale="1">
        <p:scale>
          <a:sx n="88" d="100"/>
          <a:sy n="88" d="100"/>
        </p:scale>
        <p:origin x="166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12 Quiz: </a:t>
            </a:r>
            <a:r>
              <a:rPr lang="en-US" dirty="0"/>
              <a:t>R</a:t>
            </a:r>
            <a:r>
              <a:rPr lang="en-US" dirty="0" smtClean="0"/>
              <a:t>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975" y="838200"/>
            <a:ext cx="7238999" cy="2362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Dr. Larry Chuck teaches three sessions of data analysis: morning, afternoon, and evening. He wants to compare the test scores of these three groups. The proper statistical test is: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975" y="3657600"/>
            <a:ext cx="6934200" cy="28194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Three t-tests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One-way ANOVA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Three-way ANOVA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all </a:t>
            </a:r>
            <a:r>
              <a:rPr lang="en-US" sz="2800" dirty="0"/>
              <a:t>of the above</a:t>
            </a:r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5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a typical ANOVA output there is a term called “error.” What does it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744385" cy="4038600"/>
          </a:xfrm>
        </p:spPr>
        <p:txBody>
          <a:bodyPr>
            <a:noAutofit/>
          </a:bodyPr>
          <a:lstStyle/>
          <a:p>
            <a:pPr>
              <a:buFont typeface="+mj-lt"/>
              <a:buAutoNum type="alphaUcPeriod"/>
            </a:pPr>
            <a:r>
              <a:rPr lang="en-US" sz="2000" dirty="0" smtClean="0"/>
              <a:t>That is the number of mistakes in the computational process.</a:t>
            </a:r>
          </a:p>
          <a:p>
            <a:pPr>
              <a:buFont typeface="+mj-lt"/>
              <a:buAutoNum type="alphaUcPeriod"/>
            </a:pPr>
            <a:r>
              <a:rPr lang="en-US" sz="2000" dirty="0" smtClean="0"/>
              <a:t>That is the degree of within-group variability. When this variability is very high, this “error” hinders us from observing the group difference.</a:t>
            </a:r>
          </a:p>
          <a:p>
            <a:pPr>
              <a:buFont typeface="+mj-lt"/>
              <a:buAutoNum type="alphaUcPeriod"/>
            </a:pPr>
            <a:r>
              <a:rPr lang="en-US" sz="2000" dirty="0"/>
              <a:t>That is the degree of </a:t>
            </a:r>
            <a:r>
              <a:rPr lang="en-US" sz="2000" dirty="0" smtClean="0"/>
              <a:t>between-group </a:t>
            </a:r>
            <a:r>
              <a:rPr lang="en-US" sz="2000" dirty="0"/>
              <a:t>variability. When this variability is very high, this “error” hinders us from observing the group difference</a:t>
            </a:r>
            <a:r>
              <a:rPr lang="en-US" sz="2000" dirty="0" smtClean="0"/>
              <a:t>.</a:t>
            </a:r>
          </a:p>
          <a:p>
            <a:pPr>
              <a:buFont typeface="+mj-lt"/>
              <a:buAutoNum type="alphaUcPeriod"/>
            </a:pPr>
            <a:r>
              <a:rPr lang="en-US" sz="2000" dirty="0" smtClean="0"/>
              <a:t>That is the degrees of freedom, indicating how restrictive the analysis is due to the small sample size.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89917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514600"/>
            <a:ext cx="7239000" cy="1066799"/>
          </a:xfrm>
        </p:spPr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7409" y="3733800"/>
            <a:ext cx="6591985" cy="244315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15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25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35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50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533534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Give this information: Mean square between: 500; Mean square error: 10. What is the F-ratio?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811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52710"/>
            <a:ext cx="7162799" cy="2347690"/>
          </a:xfrm>
        </p:spPr>
        <p:txBody>
          <a:bodyPr>
            <a:noAutofit/>
          </a:bodyPr>
          <a:lstStyle/>
          <a:p>
            <a:r>
              <a:rPr lang="en-US" sz="2800" dirty="0"/>
              <a:t>By doing multiple t-tests when there are more than 2 groups, we increase the risk of making _____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514600"/>
            <a:ext cx="6591985" cy="33966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beta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false </a:t>
            </a:r>
            <a:r>
              <a:rPr lang="en-US" sz="2800" dirty="0"/>
              <a:t>claim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Type </a:t>
            </a:r>
            <a:r>
              <a:rPr lang="en-US" sz="2800" dirty="0"/>
              <a:t>II error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</a:t>
            </a:r>
            <a:r>
              <a:rPr lang="en-US" sz="2800" dirty="0"/>
              <a:t>of the above</a:t>
            </a:r>
          </a:p>
        </p:txBody>
      </p:sp>
    </p:spTree>
    <p:extLst>
      <p:ext uri="{BB962C8B-B14F-4D97-AF65-F5344CB8AC3E}">
        <p14:creationId xmlns:p14="http://schemas.microsoft.com/office/powerpoint/2010/main" val="186763367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429</TotalTime>
  <Words>263</Words>
  <Application>Microsoft Office PowerPoint</Application>
  <PresentationFormat>On-screen Show (4:3)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Wisp</vt:lpstr>
      <vt:lpstr>Unit 12 Quiz: Review questions</vt:lpstr>
      <vt:lpstr>Can you explain your answer?</vt:lpstr>
      <vt:lpstr>Dr. Larry Chuck teaches three sessions of data analysis: morning, afternoon, and evening. He wants to compare the test scores of these three groups. The proper statistical test is:</vt:lpstr>
      <vt:lpstr>In a typical ANOVA output there is a term called “error.” What does it mean?</vt:lpstr>
      <vt:lpstr> </vt:lpstr>
      <vt:lpstr>By doing multiple t-tests when there are more than 2 groups, we increase the risk of making _____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136</cp:revision>
  <cp:lastPrinted>1601-01-01T00:00:00Z</cp:lastPrinted>
  <dcterms:created xsi:type="dcterms:W3CDTF">2015-03-25T05:36:38Z</dcterms:created>
  <dcterms:modified xsi:type="dcterms:W3CDTF">2020-01-02T21:52:01Z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