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2"/>
  </p:notesMasterIdLst>
  <p:sldIdLst>
    <p:sldId id="256" r:id="rId3"/>
    <p:sldId id="257" r:id="rId4"/>
    <p:sldId id="276" r:id="rId5"/>
    <p:sldId id="273" r:id="rId6"/>
    <p:sldId id="258" r:id="rId7"/>
    <p:sldId id="279" r:id="rId8"/>
    <p:sldId id="275" r:id="rId9"/>
    <p:sldId id="277" r:id="rId10"/>
    <p:sldId id="278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>
      <p:cViewPr varScale="1">
        <p:scale>
          <a:sx n="92" d="100"/>
          <a:sy n="92" d="100"/>
        </p:scale>
        <p:origin x="123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Week 1: Ungraded review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your fingers to indicate your answer: 1=A, 2=B, 3=C, 4=D.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1828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In the perspective of development psychology, what are the sources of change?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590800"/>
            <a:ext cx="6591985" cy="37014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Biological change</a:t>
            </a:r>
            <a:endParaRPr lang="en-US" sz="24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Psychological change based on common experience</a:t>
            </a:r>
            <a:endParaRPr lang="en-US" sz="24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Cultural influences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Peer group or cohort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All of the above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4110"/>
            <a:ext cx="7238999" cy="1357090"/>
          </a:xfrm>
        </p:spPr>
        <p:txBody>
          <a:bodyPr>
            <a:noAutofit/>
          </a:bodyPr>
          <a:lstStyle/>
          <a:p>
            <a:r>
              <a:rPr lang="en-US" sz="2800" dirty="0" smtClean="0"/>
              <a:t>In 2002 the Boston Globe investigated and exposed the sex scandal of the Catholic Church. Is it considered a life-changing event?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3352800"/>
            <a:ext cx="6934200" cy="32442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Yes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No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It depends</a:t>
            </a:r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07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dirty="0" smtClean="0"/>
              <a:t>Which </a:t>
            </a:r>
            <a:r>
              <a:rPr lang="en-US" dirty="0" smtClean="0"/>
              <a:t>study support the genetic or nature argument?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124200"/>
            <a:ext cx="6591985" cy="2787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Early family study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Twin studies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Margaret Mead’s Samoa study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dirty="0" smtClean="0"/>
              <a:t>Which </a:t>
            </a:r>
            <a:r>
              <a:rPr lang="en-US" dirty="0" smtClean="0"/>
              <a:t>study support the environmental, cultural, or nurture argument?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124200"/>
            <a:ext cx="6591985" cy="2787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Double Helix study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Twin studies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Margaret Mead’s Samoa study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213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Which of the following </a:t>
            </a:r>
            <a:r>
              <a:rPr lang="en-US" sz="3200" dirty="0" smtClean="0"/>
              <a:t>is NOT a part of the five systems of bio-ecological model?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819400"/>
            <a:ext cx="6591985" cy="30918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err="1" smtClean="0"/>
              <a:t>Mirco</a:t>
            </a: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dirty="0" err="1" smtClean="0"/>
              <a:t>Meso</a:t>
            </a: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Exo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Model</a:t>
            </a:r>
          </a:p>
        </p:txBody>
      </p:sp>
    </p:spTree>
    <p:extLst>
      <p:ext uri="{BB962C8B-B14F-4D97-AF65-F5344CB8AC3E}">
        <p14:creationId xmlns:p14="http://schemas.microsoft.com/office/powerpoint/2010/main" val="3563087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The researcher follows a group of cohorts for 20 years. She sends a survey to all participants every two years. This study is a _____.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581400"/>
            <a:ext cx="6591985" cy="23298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Cross-sectional study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Longitudinal study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Sequential study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329789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What statistics is used in meta-analysis to show the overall effect?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581400"/>
            <a:ext cx="6591985" cy="23298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Effect size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R-square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Residual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Compound symmetry</a:t>
            </a:r>
          </a:p>
        </p:txBody>
      </p:sp>
    </p:spTree>
    <p:extLst>
      <p:ext uri="{BB962C8B-B14F-4D97-AF65-F5344CB8AC3E}">
        <p14:creationId xmlns:p14="http://schemas.microsoft.com/office/powerpoint/2010/main" val="66216888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276</TotalTime>
  <Words>241</Words>
  <Application>Microsoft Office PowerPoint</Application>
  <PresentationFormat>On-screen Show (4:3)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Times New Roman</vt:lpstr>
      <vt:lpstr>Wingdings 3</vt:lpstr>
      <vt:lpstr>Wisp</vt:lpstr>
      <vt:lpstr>Week 1: Ungraded review questions</vt:lpstr>
      <vt:lpstr>Can you explain your answer?</vt:lpstr>
      <vt:lpstr>In the perspective of development psychology, what are the sources of change?</vt:lpstr>
      <vt:lpstr>In 2002 the Boston Globe investigated and exposed the sex scandal of the Catholic Church. Is it considered a life-changing event?</vt:lpstr>
      <vt:lpstr>Which study support the genetic or nature argument?</vt:lpstr>
      <vt:lpstr>Which study support the environmental, cultural, or nurture argument?</vt:lpstr>
      <vt:lpstr>Which of the following is NOT a part of the five systems of bio-ecological model? </vt:lpstr>
      <vt:lpstr>The researcher follows a group of cohorts for 20 years. She sends a survey to all participants every two years. This study is a _____. </vt:lpstr>
      <vt:lpstr>What statistics is used in meta-analysis to show the overall effect?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Yu</cp:lastModifiedBy>
  <cp:revision>60</cp:revision>
  <cp:lastPrinted>1601-01-01T00:00:00Z</cp:lastPrinted>
  <dcterms:created xsi:type="dcterms:W3CDTF">2015-03-25T05:36:38Z</dcterms:created>
  <dcterms:modified xsi:type="dcterms:W3CDTF">2019-08-29T19:25:55Z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