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4"/>
  </p:notesMasterIdLst>
  <p:sldIdLst>
    <p:sldId id="256" r:id="rId3"/>
    <p:sldId id="257" r:id="rId4"/>
    <p:sldId id="276" r:id="rId5"/>
    <p:sldId id="273" r:id="rId6"/>
    <p:sldId id="258" r:id="rId7"/>
    <p:sldId id="279" r:id="rId8"/>
    <p:sldId id="275" r:id="rId9"/>
    <p:sldId id="277" r:id="rId10"/>
    <p:sldId id="278" r:id="rId11"/>
    <p:sldId id="280" r:id="rId12"/>
    <p:sldId id="28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3: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are the number one cause of deaths among younger people (aged 15-44)?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895600"/>
            <a:ext cx="6591985" cy="3396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Suicides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Accidents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Cancer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Obesity</a:t>
            </a:r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667000"/>
            <a:ext cx="6934200" cy="3930022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Coronary heart disease </a:t>
            </a:r>
            <a:r>
              <a:rPr lang="en-US" sz="2800" dirty="0" smtClean="0"/>
              <a:t>is a </a:t>
            </a:r>
            <a:r>
              <a:rPr lang="en-US" sz="2800" dirty="0"/>
              <a:t>class of diseases that involve the heart or blood vessels</a:t>
            </a:r>
            <a:r>
              <a:rPr lang="en-US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Cardiovascular disease </a:t>
            </a:r>
            <a:r>
              <a:rPr lang="en-US" sz="2800" dirty="0" smtClean="0"/>
              <a:t>is a specific disease in which plaque stacks </a:t>
            </a:r>
            <a:r>
              <a:rPr lang="en-US" sz="2800" dirty="0"/>
              <a:t>within the walls of the coronary </a:t>
            </a:r>
            <a:r>
              <a:rPr lang="en-US" sz="2800" dirty="0" smtClean="0"/>
              <a:t>arteries.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Cardiovascular disease </a:t>
            </a:r>
            <a:r>
              <a:rPr lang="en-US" sz="2800" dirty="0" smtClean="0"/>
              <a:t>is </a:t>
            </a:r>
            <a:r>
              <a:rPr lang="en-US" sz="2800" dirty="0"/>
              <a:t>the number-one killer of </a:t>
            </a:r>
            <a:r>
              <a:rPr lang="en-US" sz="2800" dirty="0" smtClean="0"/>
              <a:t>females </a:t>
            </a:r>
            <a:r>
              <a:rPr lang="en-US" sz="2800" dirty="0"/>
              <a:t>throughout </a:t>
            </a:r>
            <a:r>
              <a:rPr lang="en-US" sz="2800" dirty="0" smtClean="0"/>
              <a:t>wealthy nations.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is not a reason that the mortality rate of CVD/CHD is declining throughout the world?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6222" y="2743200"/>
            <a:ext cx="6591985" cy="3625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Better awareness and earlier detection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Better medical treatment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Reduction of certain major risk factors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Decline of obesity rate.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is TRUE (choose the best answer)?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667000"/>
            <a:ext cx="6591985" cy="324422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Breast cancer is the most frequent cause of cancer deaths for women under </a:t>
            </a:r>
            <a:r>
              <a:rPr lang="en-US" sz="2800" dirty="0" smtClean="0"/>
              <a:t>45.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Leukemia is most frequent for </a:t>
            </a:r>
            <a:r>
              <a:rPr lang="en-US" sz="2800" dirty="0" smtClean="0"/>
              <a:t>older </a:t>
            </a:r>
            <a:r>
              <a:rPr lang="en-US" sz="2800" dirty="0"/>
              <a:t>adult </a:t>
            </a:r>
            <a:r>
              <a:rPr lang="en-US" sz="2800" dirty="0" smtClean="0"/>
              <a:t>men.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Lung cancer is most frequent for middle-aged men.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are true.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are uncontrollable factors for most severe diseases?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Family history and age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Family history and toxic (chemical) environment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Age and air pollution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Family history and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Type </a:t>
            </a:r>
            <a:r>
              <a:rPr lang="en-US" sz="2800" dirty="0" smtClean="0"/>
              <a:t>1 </a:t>
            </a:r>
            <a:r>
              <a:rPr lang="en-US" sz="2800" dirty="0"/>
              <a:t>diabetes </a:t>
            </a:r>
            <a:r>
              <a:rPr lang="en-US" sz="2800" dirty="0" smtClean="0"/>
              <a:t>appears </a:t>
            </a:r>
            <a:r>
              <a:rPr lang="en-US" sz="2800" dirty="0"/>
              <a:t>associated with age, obesity, physical </a:t>
            </a:r>
            <a:r>
              <a:rPr lang="en-US" sz="2800" dirty="0" smtClean="0"/>
              <a:t>activity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Type 2 diabetes </a:t>
            </a:r>
            <a:r>
              <a:rPr lang="en-US" sz="2800" dirty="0"/>
              <a:t>appears in children and young </a:t>
            </a:r>
            <a:r>
              <a:rPr lang="en-US" sz="2800" dirty="0" smtClean="0"/>
              <a:t>adults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Diabetes increases </a:t>
            </a:r>
            <a:r>
              <a:rPr lang="en-US" sz="2800" dirty="0"/>
              <a:t>risk of </a:t>
            </a:r>
            <a:r>
              <a:rPr lang="en-US" sz="2800" dirty="0" smtClean="0"/>
              <a:t>acquiring </a:t>
            </a:r>
            <a:r>
              <a:rPr lang="en-US" sz="2800" dirty="0" smtClean="0"/>
              <a:t>heart disease and kidney disease.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about Alzheimer’s disease is true?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8665" y="2362200"/>
            <a:ext cx="6591985" cy="39624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One of the main risk factors of Alzheimer’s disease is a lack of exercise, and therefore physically active people do not get this disease.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There is a strong correlation between poor education </a:t>
            </a:r>
            <a:r>
              <a:rPr lang="en-US" sz="2800" dirty="0"/>
              <a:t>and Alzheimer’s </a:t>
            </a:r>
            <a:r>
              <a:rPr lang="en-US" sz="2800" dirty="0" smtClean="0"/>
              <a:t>disease. Mentally active people </a:t>
            </a:r>
            <a:r>
              <a:rPr lang="en-US" sz="2800" dirty="0"/>
              <a:t>do not get this disease</a:t>
            </a:r>
            <a:r>
              <a:rPr lang="en-US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cause </a:t>
            </a:r>
            <a:r>
              <a:rPr lang="en-US" sz="2800" dirty="0"/>
              <a:t>of Alzheimer’s </a:t>
            </a:r>
            <a:r>
              <a:rPr lang="en-US" sz="2800" dirty="0" smtClean="0"/>
              <a:t>disease is still unknown. Many physically or/and mentally active people still got this disease</a:t>
            </a:r>
            <a:r>
              <a:rPr lang="en-US" sz="28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Clinical studies </a:t>
            </a:r>
            <a:r>
              <a:rPr lang="en-US" sz="2800" dirty="0"/>
              <a:t>proved that ginkgo </a:t>
            </a:r>
            <a:r>
              <a:rPr lang="en-US" sz="2800" dirty="0" smtClean="0"/>
              <a:t>biloba can reduce the risk </a:t>
            </a:r>
            <a:r>
              <a:rPr lang="en-US" sz="2800" dirty="0"/>
              <a:t>of Alzheimer’s </a:t>
            </a:r>
            <a:r>
              <a:rPr lang="en-US" sz="2800" dirty="0" smtClean="0"/>
              <a:t>disease.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6216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</a:t>
            </a:r>
            <a:r>
              <a:rPr lang="en-US" u="sng" dirty="0" smtClean="0"/>
              <a:t>not </a:t>
            </a:r>
            <a:r>
              <a:rPr lang="en-US" dirty="0" smtClean="0"/>
              <a:t>an example of phobia?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 fear of traveling by air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fear of confined space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perfectionism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 None of the above</a:t>
            </a:r>
            <a:endParaRPr lang="en-US" sz="2800" dirty="0"/>
          </a:p>
          <a:p>
            <a:pPr>
              <a:buFont typeface="+mj-lt"/>
              <a:buAutoNum type="alphaUcPeriod"/>
            </a:pPr>
            <a:endParaRPr lang="en-US" dirty="0" smtClean="0"/>
          </a:p>
          <a:p>
            <a:pPr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</a:t>
            </a:r>
            <a:r>
              <a:rPr lang="en-US" u="sng" dirty="0" smtClean="0"/>
              <a:t>not</a:t>
            </a:r>
            <a:r>
              <a:rPr lang="en-US" dirty="0" smtClean="0"/>
              <a:t> an example </a:t>
            </a:r>
            <a:r>
              <a:rPr lang="en-US" dirty="0"/>
              <a:t>of </a:t>
            </a:r>
            <a:r>
              <a:rPr lang="en-US" dirty="0" smtClean="0"/>
              <a:t>obsessive-compulsive </a:t>
            </a:r>
            <a:r>
              <a:rPr lang="en-US" dirty="0"/>
              <a:t>disorder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 fear of narrow space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hoarding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perfectionism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 None of the above</a:t>
            </a:r>
            <a:endParaRPr lang="en-US" sz="2800" dirty="0"/>
          </a:p>
          <a:p>
            <a:pPr>
              <a:buFont typeface="+mj-lt"/>
              <a:buAutoNum type="alphaUcPeriod"/>
            </a:pPr>
            <a:endParaRPr lang="en-US" dirty="0" smtClean="0"/>
          </a:p>
          <a:p>
            <a:pPr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5937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353</TotalTime>
  <Words>446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Wisp</vt:lpstr>
      <vt:lpstr>Unit 3: Ungraded review questions</vt:lpstr>
      <vt:lpstr>Can you explain your answer?</vt:lpstr>
      <vt:lpstr>What are the number one cause of deaths among younger people (aged 15-44)?</vt:lpstr>
      <vt:lpstr>Which of the following statements is true?</vt:lpstr>
      <vt:lpstr>Which of the following is not a reason that the mortality rate of CVD/CHD is declining throughout the world?</vt:lpstr>
      <vt:lpstr>Which of the following statements is TRUE (choose the best answer)?</vt:lpstr>
      <vt:lpstr>Which of the following are uncontrollable factors for most severe diseases? </vt:lpstr>
      <vt:lpstr>Which of the following statements is true? </vt:lpstr>
      <vt:lpstr>Which of the following statements about Alzheimer’s disease is true?</vt:lpstr>
      <vt:lpstr>Which of the following is not an example of phobia?</vt:lpstr>
      <vt:lpstr>Which of the following is not an example of obsessive-compulsive disorder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93</cp:revision>
  <cp:lastPrinted>1601-01-01T00:00:00Z</cp:lastPrinted>
  <dcterms:created xsi:type="dcterms:W3CDTF">2015-03-25T05:36:38Z</dcterms:created>
  <dcterms:modified xsi:type="dcterms:W3CDTF">2019-09-27T05:48:30Z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