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3"/>
  </p:notesMasterIdLst>
  <p:sldIdLst>
    <p:sldId id="256" r:id="rId3"/>
    <p:sldId id="257" r:id="rId4"/>
    <p:sldId id="276" r:id="rId5"/>
    <p:sldId id="273" r:id="rId6"/>
    <p:sldId id="258" r:id="rId7"/>
    <p:sldId id="279" r:id="rId8"/>
    <p:sldId id="275" r:id="rId9"/>
    <p:sldId id="277" r:id="rId10"/>
    <p:sldId id="278" r:id="rId11"/>
    <p:sldId id="280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>
      <p:cViewPr varScale="1">
        <p:scale>
          <a:sx n="92" d="100"/>
          <a:sy n="92" d="100"/>
        </p:scale>
        <p:origin x="123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4: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600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statements about intelligent is true?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133600"/>
            <a:ext cx="6591985" cy="4158622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Albert </a:t>
            </a:r>
            <a:r>
              <a:rPr lang="en-US" sz="2800" dirty="0" err="1" smtClean="0"/>
              <a:t>Binet</a:t>
            </a:r>
            <a:r>
              <a:rPr lang="en-US" sz="2800" dirty="0" smtClean="0"/>
              <a:t> asserted that intelligence is fixed and innate.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Henry Goddard invented the term “moron” in order to criminalize people who had low IQ scores.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err="1" smtClean="0"/>
              <a:t>Thurstone</a:t>
            </a:r>
            <a:r>
              <a:rPr lang="en-US" sz="2800" dirty="0" smtClean="0"/>
              <a:t> said that the same person might not have the same test scores even though he or she takes the same tests.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Charles Spearman said that all intelligences can be traced back to the D factor.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1" y="990600"/>
            <a:ext cx="7238999" cy="13570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</a:t>
            </a:r>
            <a:r>
              <a:rPr lang="en-US" sz="3200" u="sng" dirty="0" smtClean="0"/>
              <a:t>not </a:t>
            </a:r>
            <a:r>
              <a:rPr lang="en-US" sz="3200" dirty="0" smtClean="0"/>
              <a:t>one of the nine intelligences proposed by Gardner?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2971800"/>
            <a:ext cx="6934200" cy="3625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Linguistic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Intrapersonal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Interpersonal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Sociological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true?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933" y="2209800"/>
            <a:ext cx="6591985" cy="3625222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According to James Flynn, the average IQ scores have been rising since early 20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SAT and other academic scores have been declining for the last two decades.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Advance of technology and better nutrition may explain the Flynn effect.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</a:t>
            </a:r>
            <a:r>
              <a:rPr lang="en-US" sz="3200" dirty="0" smtClean="0"/>
              <a:t>NOT an </a:t>
            </a:r>
            <a:r>
              <a:rPr lang="en-US" sz="3200" dirty="0" smtClean="0"/>
              <a:t>example of crystallized intelligence?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667000"/>
            <a:ext cx="6591985" cy="3244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Reading comprehension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Writing skill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Solving mathematical problem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Good memory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1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intelligences may grow with aging?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Processing speed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Practical intelligence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Emotional intelligence and social skill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 and C</a:t>
            </a:r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Which of the following statements is true?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Primary memory declines with aging.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Working memory is stable.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Executive function regulates attention and makes decisions.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are true.</a:t>
            </a:r>
          </a:p>
        </p:txBody>
      </p:sp>
    </p:spTree>
    <p:extLst>
      <p:ext uri="{BB962C8B-B14F-4D97-AF65-F5344CB8AC3E}">
        <p14:creationId xmlns:p14="http://schemas.microsoft.com/office/powerpoint/2010/main" val="329789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533400"/>
            <a:ext cx="6589199" cy="128089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</a:t>
            </a:r>
            <a:r>
              <a:rPr lang="en-US" sz="3200" dirty="0" smtClean="0">
                <a:solidFill>
                  <a:srgbClr val="FF0000"/>
                </a:solidFill>
              </a:rPr>
              <a:t>NOT</a:t>
            </a:r>
            <a:r>
              <a:rPr lang="en-US" sz="3200" dirty="0" smtClean="0"/>
              <a:t> an example of semantic memory?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90800"/>
            <a:ext cx="6591985" cy="33204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My girlfriend’s birthday is May 21, 1984.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capital of Texas is </a:t>
            </a:r>
            <a:r>
              <a:rPr lang="en-US" sz="2800" dirty="0" smtClean="0"/>
              <a:t>Austin.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location of APU is </a:t>
            </a:r>
            <a:r>
              <a:rPr lang="en-US" sz="2800" dirty="0" smtClean="0"/>
              <a:t>Azusa.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 graduated from APU in </a:t>
            </a:r>
            <a:r>
              <a:rPr lang="en-US" sz="2800" dirty="0" smtClean="0"/>
              <a:t>2019 and I attended </a:t>
            </a:r>
            <a:r>
              <a:rPr lang="en-US" sz="2800" smtClean="0"/>
              <a:t>the ceremony.</a:t>
            </a: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662168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 </a:t>
            </a:r>
            <a:r>
              <a:rPr lang="en-US" u="sng" dirty="0" smtClean="0"/>
              <a:t>not </a:t>
            </a:r>
            <a:r>
              <a:rPr lang="en-US" dirty="0" smtClean="0"/>
              <a:t>an example of procedural memory?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sz="2800" dirty="0"/>
              <a:t> H</a:t>
            </a:r>
            <a:r>
              <a:rPr lang="en-US" sz="2800" dirty="0" smtClean="0"/>
              <a:t>ow to play violin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 How to drive a car</a:t>
            </a:r>
          </a:p>
          <a:p>
            <a:pP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 smtClean="0"/>
              <a:t>How to run a statistical test using a software app</a:t>
            </a:r>
          </a:p>
          <a:p>
            <a:pP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 smtClean="0"/>
              <a:t>My next appointment is at 4:00 PM today</a:t>
            </a:r>
            <a:endParaRPr lang="en-US" sz="2800" dirty="0"/>
          </a:p>
          <a:p>
            <a:pPr>
              <a:buFont typeface="+mj-lt"/>
              <a:buAutoNum type="alphaUcPeriod"/>
            </a:pPr>
            <a:endParaRPr lang="en-US" dirty="0" smtClean="0"/>
          </a:p>
          <a:p>
            <a:pPr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46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374</TotalTime>
  <Words>374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Wisp</vt:lpstr>
      <vt:lpstr>Unit 4: Ungraded review questions</vt:lpstr>
      <vt:lpstr>Can you explain your answer?</vt:lpstr>
      <vt:lpstr>Which of the following statements about intelligent is true?</vt:lpstr>
      <vt:lpstr>Which of the following is not one of the nine intelligences proposed by Gardner?</vt:lpstr>
      <vt:lpstr>Which of the following is true?</vt:lpstr>
      <vt:lpstr>Which of the following is NOT an example of crystallized intelligence?</vt:lpstr>
      <vt:lpstr>Which of the following intelligences may grow with aging? </vt:lpstr>
      <vt:lpstr>Which of the following statements is true? </vt:lpstr>
      <vt:lpstr>Which of the following is NOT an example of semantic memory?</vt:lpstr>
      <vt:lpstr>Which of the following is not an example of procedural memory?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102</cp:revision>
  <cp:lastPrinted>1601-01-01T00:00:00Z</cp:lastPrinted>
  <dcterms:created xsi:type="dcterms:W3CDTF">2015-03-25T05:36:38Z</dcterms:created>
  <dcterms:modified xsi:type="dcterms:W3CDTF">2019-09-27T05:55:43Z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