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2"/>
  </p:notesMasterIdLst>
  <p:sldIdLst>
    <p:sldId id="256" r:id="rId3"/>
    <p:sldId id="257" r:id="rId4"/>
    <p:sldId id="276" r:id="rId5"/>
    <p:sldId id="273" r:id="rId6"/>
    <p:sldId id="258" r:id="rId7"/>
    <p:sldId id="279" r:id="rId8"/>
    <p:sldId id="281" r:id="rId9"/>
    <p:sldId id="275" r:id="rId10"/>
    <p:sldId id="27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5: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about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6591985" cy="415862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 recent years researchers asserted that as we get older, we lost some social roles while gaining new roles.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According to social role theory, we are pre-disposed to </a:t>
            </a:r>
            <a:r>
              <a:rPr lang="en-US" sz="2800" dirty="0"/>
              <a:t>b</a:t>
            </a:r>
            <a:r>
              <a:rPr lang="en-US" sz="2800" dirty="0" smtClean="0"/>
              <a:t>ehave in different ways.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According to learning-scheme theory we see the world through a gender-polarized lenses.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</a:t>
            </a:r>
            <a:r>
              <a:rPr lang="en-US" sz="3200" u="sng" dirty="0" smtClean="0"/>
              <a:t>true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1828800"/>
            <a:ext cx="6934200" cy="476822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Some scholars argued that marriage does not cause happiness; rather, happy people tend to get married.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Prior research found that the degree of happiness of married </a:t>
            </a:r>
            <a:r>
              <a:rPr lang="en-US" sz="3200" dirty="0" smtClean="0"/>
              <a:t>couples continue </a:t>
            </a:r>
            <a:r>
              <a:rPr lang="en-US" sz="3200" dirty="0" smtClean="0"/>
              <a:t>to drop after the seventh year of marriage.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Dr. Kinsey estimated that 50% of US married men sought an affair, but Dr. </a:t>
            </a:r>
            <a:r>
              <a:rPr lang="en-US" sz="3200" dirty="0" err="1" smtClean="0"/>
              <a:t>Hertlein</a:t>
            </a:r>
            <a:r>
              <a:rPr lang="en-US" sz="3200" dirty="0" smtClean="0"/>
              <a:t> obtain the right number, which is </a:t>
            </a:r>
            <a:r>
              <a:rPr lang="en-US" sz="3200" dirty="0" smtClean="0"/>
              <a:t>10</a:t>
            </a:r>
            <a:r>
              <a:rPr lang="en-US" sz="3200" dirty="0" smtClean="0"/>
              <a:t>%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933" y="1752600"/>
            <a:ext cx="6591985" cy="42672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International data show that USA is number 1 in terms of the proportion of </a:t>
            </a:r>
            <a:r>
              <a:rPr lang="en-US" sz="2800" dirty="0"/>
              <a:t>women between 18 and 75 years of age living in cohabitation </a:t>
            </a:r>
            <a:r>
              <a:rPr lang="en-US" sz="2800" dirty="0" smtClean="0"/>
              <a:t>relationships.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International data show that </a:t>
            </a:r>
            <a:r>
              <a:rPr lang="en-US" sz="2800" dirty="0" smtClean="0"/>
              <a:t>the worldwide average age at which women first giving birth is 28, </a:t>
            </a:r>
            <a:r>
              <a:rPr lang="en-US" sz="2800" dirty="0" smtClean="0"/>
              <a:t>and </a:t>
            </a:r>
            <a:r>
              <a:rPr lang="en-US" sz="2800" dirty="0" smtClean="0"/>
              <a:t>USA is above the average.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percentage of cohabiting in the US population has been increasing since 1982.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 smtClean="0"/>
              <a:t>Some researchers suggested that a human couple tends to stay together because a human child is vulnerable. This theory is: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Parental imperative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Parental investment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Economic exchange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Social-biological interaction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 smtClean="0"/>
              <a:t>Some researchers suggested </a:t>
            </a:r>
            <a:r>
              <a:rPr lang="en-US" sz="3200" dirty="0"/>
              <a:t>that </a:t>
            </a:r>
            <a:r>
              <a:rPr lang="en-US" sz="3200" dirty="0" smtClean="0"/>
              <a:t>women want a stable relationship and </a:t>
            </a:r>
            <a:r>
              <a:rPr lang="en-US" sz="3200" dirty="0" smtClean="0"/>
              <a:t>a family because it takes 9-10 </a:t>
            </a:r>
            <a:r>
              <a:rPr lang="en-US" sz="3200" dirty="0"/>
              <a:t>months of pregnancy </a:t>
            </a:r>
            <a:r>
              <a:rPr lang="en-US" sz="3200" dirty="0" smtClean="0"/>
              <a:t>to have a child. This theory is: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3886200"/>
            <a:ext cx="6591985" cy="217742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Parental imperative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Parental investment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Economic exchange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Social-biological interaction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3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</a:t>
            </a:r>
            <a:r>
              <a:rPr lang="en-US" sz="3200" u="sng" dirty="0" smtClean="0"/>
              <a:t>true</a:t>
            </a:r>
            <a:r>
              <a:rPr lang="en-US" sz="3200" dirty="0" smtClean="0"/>
              <a:t>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Middle-aged people who </a:t>
            </a:r>
            <a:r>
              <a:rPr lang="en-US" sz="2800" dirty="0" smtClean="0"/>
              <a:t>face </a:t>
            </a:r>
            <a:r>
              <a:rPr lang="en-US" sz="2800" dirty="0" smtClean="0"/>
              <a:t>an empty nest are more likely to suffer from depression.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More </a:t>
            </a:r>
            <a:r>
              <a:rPr lang="en-US" sz="2800" dirty="0" smtClean="0"/>
              <a:t>women </a:t>
            </a:r>
            <a:r>
              <a:rPr lang="en-US" sz="2800" dirty="0"/>
              <a:t>than </a:t>
            </a:r>
            <a:r>
              <a:rPr lang="en-US" sz="2800" dirty="0" smtClean="0"/>
              <a:t>men </a:t>
            </a:r>
            <a:r>
              <a:rPr lang="en-US" sz="2800" dirty="0"/>
              <a:t>over 65 live with their </a:t>
            </a:r>
            <a:r>
              <a:rPr lang="en-US" sz="2800" dirty="0" smtClean="0"/>
              <a:t>spouses.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percent of U.S. women aged 40 to 44 who have had no children has increased over the last three decades, declining slightly since 2000</a:t>
            </a:r>
            <a:r>
              <a:rPr lang="en-US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USA has the highest divorce rate in the world.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Remarried people tend to do better financially.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Older women are more likely to remarry than older men.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406</TotalTime>
  <Words>452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Wisp</vt:lpstr>
      <vt:lpstr>Unit 5: Ungraded review questions</vt:lpstr>
      <vt:lpstr>Can you explain your answer?</vt:lpstr>
      <vt:lpstr>Which of the following statements about is true?</vt:lpstr>
      <vt:lpstr>Which of the following is true?</vt:lpstr>
      <vt:lpstr>Which of the following is true?</vt:lpstr>
      <vt:lpstr>Some researchers suggested that a human couple tends to stay together because a human child is vulnerable. This theory is:</vt:lpstr>
      <vt:lpstr>Some researchers suggested that women want a stable relationship and a family because it takes 9-10 months of pregnancy to have a child. This theory is:</vt:lpstr>
      <vt:lpstr>Which of the following statements is true? </vt:lpstr>
      <vt:lpstr>Which of the following statements is true?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113</cp:revision>
  <cp:lastPrinted>1601-01-01T00:00:00Z</cp:lastPrinted>
  <dcterms:created xsi:type="dcterms:W3CDTF">2015-03-25T05:36:38Z</dcterms:created>
  <dcterms:modified xsi:type="dcterms:W3CDTF">2019-09-27T06:06:55Z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