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4"/>
  </p:notesMasterIdLst>
  <p:sldIdLst>
    <p:sldId id="256" r:id="rId3"/>
    <p:sldId id="257" r:id="rId4"/>
    <p:sldId id="276" r:id="rId5"/>
    <p:sldId id="273" r:id="rId6"/>
    <p:sldId id="258" r:id="rId7"/>
    <p:sldId id="279" r:id="rId8"/>
    <p:sldId id="281" r:id="rId9"/>
    <p:sldId id="282" r:id="rId10"/>
    <p:sldId id="275" r:id="rId11"/>
    <p:sldId id="283" r:id="rId12"/>
    <p:sldId id="27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61" autoAdjust="0"/>
    <p:restoredTop sz="94660"/>
  </p:normalViewPr>
  <p:slideViewPr>
    <p:cSldViewPr>
      <p:cViewPr varScale="1">
        <p:scale>
          <a:sx n="110" d="100"/>
          <a:sy n="110" d="100"/>
        </p:scale>
        <p:origin x="163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7: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</a:t>
            </a:r>
            <a:r>
              <a:rPr lang="en-US" sz="3200" u="sng" dirty="0"/>
              <a:t>NOT</a:t>
            </a:r>
            <a:r>
              <a:rPr lang="en-US" sz="3200" dirty="0"/>
              <a:t> one of the five stages in Super’s theory of career development?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743200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Growth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Exploration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Development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Disengagement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</a:t>
            </a:r>
            <a:r>
              <a:rPr lang="en-US" sz="3200" u="sng" dirty="0"/>
              <a:t>NOT</a:t>
            </a:r>
            <a:r>
              <a:rPr lang="en-US" sz="3200" dirty="0"/>
              <a:t> one of the six components of Holland’s theory of career selection?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3048000"/>
            <a:ext cx="6934200" cy="3168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Realistic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Investigative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Enterprising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Exploratory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is </a:t>
            </a:r>
            <a:r>
              <a:rPr lang="en-US" sz="3200" u="sng" dirty="0"/>
              <a:t>NOT</a:t>
            </a:r>
            <a:r>
              <a:rPr lang="en-US" sz="3200" dirty="0"/>
              <a:t> one of the four stages of Marcia’s theory of career selection?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933" y="3048000"/>
            <a:ext cx="6591985" cy="2971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Confusion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Foreclosure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Moratorium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Achievement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According to 2012 OECD data, which country has the widest gender gap in pay?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124200"/>
            <a:ext cx="6591985" cy="2787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USA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Spain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South Korea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Japan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In countries where the gender equality index is high, the percentage of women studying STEM is also high.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3429000"/>
            <a:ext cx="6591985" cy="2634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False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Uncertain. Different studies show different results.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None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3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Although prior research shows that older workers are more responsible and continue to be productive, currently ageism (favor younger employees) is prevalent in high tech industry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3886200"/>
            <a:ext cx="6591985" cy="23298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False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Uncertain. Different studies show different results.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None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20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Which of the following is </a:t>
            </a:r>
            <a:r>
              <a:rPr lang="en-US" sz="3200" u="sng" dirty="0"/>
              <a:t>NOT</a:t>
            </a:r>
            <a:r>
              <a:rPr lang="en-US" sz="3200" dirty="0"/>
              <a:t> a criterion for defining a nontraditional college student?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delayed enrollment into postsecondary education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attends college part-time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Is a single parent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None of the above. All are criteria used by the National Center for Education Statistics 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Which of the following job is less likely to make people burnout?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14600"/>
            <a:ext cx="6591985" cy="3733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Teacher and professor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Doctor and Nurse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Customer service and retail staff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Police officer and military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None of the above. All are demanding jobs that could cause burnout.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2121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Which country have the highest percentage of older workers?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286000"/>
            <a:ext cx="6591985" cy="3625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USA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Germany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Greece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France</a:t>
            </a:r>
          </a:p>
        </p:txBody>
      </p:sp>
    </p:spTree>
    <p:extLst>
      <p:ext uri="{BB962C8B-B14F-4D97-AF65-F5344CB8AC3E}">
        <p14:creationId xmlns:p14="http://schemas.microsoft.com/office/powerpoint/2010/main" val="3297894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432</TotalTime>
  <Words>334</Words>
  <Application>Microsoft Macintosh PowerPoint</Application>
  <PresentationFormat>On-screen Show (4:3)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Wisp</vt:lpstr>
      <vt:lpstr>Unit 7: Ungraded review questions</vt:lpstr>
      <vt:lpstr>Can you explain your answer?</vt:lpstr>
      <vt:lpstr>Which of the following is NOT one of the five stages in Super’s theory of career development?</vt:lpstr>
      <vt:lpstr>Which of the following is NOT one of the six components of Holland’s theory of career selection?</vt:lpstr>
      <vt:lpstr>Which of the following is NOT one of the four stages of Marcia’s theory of career selection?</vt:lpstr>
      <vt:lpstr>According to 2012 OECD data, which country has the widest gender gap in pay?</vt:lpstr>
      <vt:lpstr>In countries where the gender equality index is high, the percentage of women studying STEM is also high.</vt:lpstr>
      <vt:lpstr>Although prior research shows that older workers are more responsible and continue to be productive, currently ageism (favor younger employees) is prevalent in high tech industry .</vt:lpstr>
      <vt:lpstr>Which of the following is NOT a criterion for defining a nontraditional college student? </vt:lpstr>
      <vt:lpstr>Which of the following job is less likely to make people burnout? </vt:lpstr>
      <vt:lpstr>Which country have the highest percentage of older workers?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130</cp:revision>
  <cp:lastPrinted>1601-01-01T00:00:00Z</cp:lastPrinted>
  <dcterms:created xsi:type="dcterms:W3CDTF">2015-03-25T05:36:38Z</dcterms:created>
  <dcterms:modified xsi:type="dcterms:W3CDTF">2019-10-10T22:50:31Z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