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notesMasterIdLst>
    <p:notesMasterId r:id="rId13"/>
  </p:notesMasterIdLst>
  <p:sldIdLst>
    <p:sldId id="256" r:id="rId3"/>
    <p:sldId id="257" r:id="rId4"/>
    <p:sldId id="276" r:id="rId5"/>
    <p:sldId id="273" r:id="rId6"/>
    <p:sldId id="258" r:id="rId7"/>
    <p:sldId id="279" r:id="rId8"/>
    <p:sldId id="281" r:id="rId9"/>
    <p:sldId id="282" r:id="rId10"/>
    <p:sldId id="275" r:id="rId11"/>
    <p:sldId id="283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76" autoAdjust="0"/>
    <p:restoredTop sz="94660"/>
  </p:normalViewPr>
  <p:slideViewPr>
    <p:cSldViewPr>
      <p:cViewPr varScale="1">
        <p:scale>
          <a:sx n="146" d="100"/>
          <a:sy n="146" d="100"/>
        </p:scale>
        <p:origin x="1344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85426-8859-ED4A-A8AE-FFE12EDECB01}" type="datetimeFigureOut">
              <a:rPr lang="en-US" smtClean="0"/>
              <a:t>10/31/19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8BE01-416C-5749-B345-7E68ED379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74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Unit 8: Ungraded review questions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you explain your answer?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Use your fingers to indicate your answer: 1=A, 2=B, 3=C, 4=D.</a:t>
            </a:r>
          </a:p>
          <a:p>
            <a:r>
              <a:rPr lang="en-US" sz="2800" dirty="0"/>
              <a:t>After viewing the question, show me your answer in 15 seconds.</a:t>
            </a:r>
          </a:p>
          <a:p>
            <a:r>
              <a:rPr lang="en-US" sz="2800" dirty="0"/>
              <a:t>Next, turn to your neighbor and you have one minute to convince him/her that you are right.</a:t>
            </a:r>
          </a:p>
        </p:txBody>
      </p:sp>
    </p:spTree>
    <p:extLst>
      <p:ext uri="{BB962C8B-B14F-4D97-AF65-F5344CB8AC3E}">
        <p14:creationId xmlns:p14="http://schemas.microsoft.com/office/powerpoint/2010/main" val="24054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199" y="533400"/>
            <a:ext cx="7049185" cy="1600200"/>
          </a:xfrm>
        </p:spPr>
        <p:txBody>
          <a:bodyPr>
            <a:noAutofit/>
          </a:bodyPr>
          <a:lstStyle/>
          <a:p>
            <a:r>
              <a:rPr lang="en-US" sz="3200" dirty="0"/>
              <a:t>Which of the following is the best fit to this description: I am creative and would like to keep an open mind to new ideas?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2743200"/>
            <a:ext cx="6591985" cy="35490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Personality state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Personality trait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Personality type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All of the above</a:t>
            </a:r>
          </a:p>
          <a:p>
            <a:pPr marL="514350" indent="-514350">
              <a:buFont typeface="+mj-lt"/>
              <a:buAutoNum type="alphaUcPeriod"/>
            </a:pPr>
            <a:endParaRPr lang="en-US" sz="2800" dirty="0"/>
          </a:p>
          <a:p>
            <a:pPr marL="514350" indent="-514350">
              <a:buFont typeface="+mj-lt"/>
              <a:buAutoNum type="alphaUcPeriod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36630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1" y="990600"/>
            <a:ext cx="7238999" cy="1357090"/>
          </a:xfrm>
        </p:spPr>
        <p:txBody>
          <a:bodyPr>
            <a:noAutofit/>
          </a:bodyPr>
          <a:lstStyle/>
          <a:p>
            <a:r>
              <a:rPr lang="en-US" sz="3200" dirty="0"/>
              <a:t>Which of the following is </a:t>
            </a:r>
            <a:r>
              <a:rPr lang="en-US" sz="3200" u="sng" dirty="0"/>
              <a:t>NOT</a:t>
            </a:r>
            <a:r>
              <a:rPr lang="en-US" sz="3200" dirty="0"/>
              <a:t> one of the components of Big Five?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1" y="3048000"/>
            <a:ext cx="6934200" cy="31680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Openness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Extraversion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Agreeableness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Self-determination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207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>
            <a:noAutofit/>
          </a:bodyPr>
          <a:lstStyle/>
          <a:p>
            <a:r>
              <a:rPr lang="en-US" sz="3200" dirty="0"/>
              <a:t>Which of the following about evolutionary psychology (EP) is true?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933" y="3048000"/>
            <a:ext cx="6591985" cy="2971800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EP is both descriptive and prescriptive.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According to EP, openness to good ideas and social support can enhance our survival.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According to EP, the weaker species would lose and therefore selfish people are more adaptive to the hostile environment.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All are true</a:t>
            </a:r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704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2271490"/>
          </a:xfrm>
        </p:spPr>
        <p:txBody>
          <a:bodyPr>
            <a:noAutofit/>
          </a:bodyPr>
          <a:lstStyle/>
          <a:p>
            <a:r>
              <a:rPr lang="en-US" sz="3200" dirty="0"/>
              <a:t>Which of the following statements about is true?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209800"/>
            <a:ext cx="6591985" cy="3701422"/>
          </a:xfrm>
        </p:spPr>
        <p:txBody>
          <a:bodyPr>
            <a:normAutofit fontScale="85000"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Research reveals that the five factors of personality are universal across cultures.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Intrapersonal relatedness is found in Asian cultures.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If a couple is incompatible in Big Five, the probability of divorce is very high.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Contrary to popular belief, conscientiousness predicts work-related markers of achievement</a:t>
            </a:r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213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2271490"/>
          </a:xfrm>
        </p:spPr>
        <p:txBody>
          <a:bodyPr>
            <a:noAutofit/>
          </a:bodyPr>
          <a:lstStyle/>
          <a:p>
            <a:r>
              <a:rPr lang="en-US" sz="3200" dirty="0"/>
              <a:t>Which of the following is NOT a stage of Ego Development?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5201" y="3429000"/>
            <a:ext cx="6591985" cy="26346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Impulsive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Self-protective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Exclusive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Autonomous</a:t>
            </a:r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930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2271490"/>
          </a:xfrm>
        </p:spPr>
        <p:txBody>
          <a:bodyPr>
            <a:noAutofit/>
          </a:bodyPr>
          <a:lstStyle/>
          <a:p>
            <a:r>
              <a:rPr lang="en-US" sz="3200" dirty="0"/>
              <a:t>Which of the following is NOT one of the levels of Vaillant’s theory of defense mechanism?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5201" y="2514600"/>
            <a:ext cx="6591985" cy="37014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Highly adaptive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Moderate image distorting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Action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Mental </a:t>
            </a:r>
            <a:r>
              <a:rPr lang="en-US" sz="2800" dirty="0" err="1"/>
              <a:t>ingibition</a:t>
            </a: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206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According to Maslow, a self-actualized person has _____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438400"/>
            <a:ext cx="6591985" cy="34728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an accurate perception of reality,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deep personal relationships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a sense of humor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3563087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Which of the following about positive psychology is TRUE?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514600"/>
            <a:ext cx="6591985" cy="3733800"/>
          </a:xfrm>
        </p:spPr>
        <p:txBody>
          <a:bodyPr>
            <a:normAutofit fontScale="925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This school shifts the focus away from a disease model to positive wellbeing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Personality is based on one’s evolved inner resources for growth.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You don’t have to be the best. Be all that you can be.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63212102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454</TotalTime>
  <Words>363</Words>
  <Application>Microsoft Macintosh PowerPoint</Application>
  <PresentationFormat>On-screen Show (4:3)</PresentationFormat>
  <Paragraphs>51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Century Gothic</vt:lpstr>
      <vt:lpstr>Times New Roman</vt:lpstr>
      <vt:lpstr>Wingdings 3</vt:lpstr>
      <vt:lpstr>Wisp</vt:lpstr>
      <vt:lpstr>Unit 8: Ungraded review questions</vt:lpstr>
      <vt:lpstr>Can you explain your answer?</vt:lpstr>
      <vt:lpstr>Which of the following is the best fit to this description: I am creative and would like to keep an open mind to new ideas?</vt:lpstr>
      <vt:lpstr>Which of the following is NOT one of the components of Big Five?</vt:lpstr>
      <vt:lpstr>Which of the following about evolutionary psychology (EP) is true?</vt:lpstr>
      <vt:lpstr>Which of the following statements about is true?</vt:lpstr>
      <vt:lpstr>Which of the following is NOT a stage of Ego Development?</vt:lpstr>
      <vt:lpstr>Which of the following is NOT one of the levels of Vaillant’s theory of defense mechanism?</vt:lpstr>
      <vt:lpstr>According to Maslow, a self-actualized person has _____ </vt:lpstr>
      <vt:lpstr>Which of the following about positive psychology is TRUE? 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Chong Ho (Alex) Yu</cp:lastModifiedBy>
  <cp:revision>136</cp:revision>
  <cp:lastPrinted>1601-01-01T00:00:00Z</cp:lastPrinted>
  <dcterms:created xsi:type="dcterms:W3CDTF">2015-03-25T05:36:38Z</dcterms:created>
  <dcterms:modified xsi:type="dcterms:W3CDTF">2019-10-31T22:35:58Z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