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0"/>
  </p:notesMasterIdLst>
  <p:sldIdLst>
    <p:sldId id="256" r:id="rId3"/>
    <p:sldId id="257" r:id="rId4"/>
    <p:sldId id="276" r:id="rId5"/>
    <p:sldId id="273" r:id="rId6"/>
    <p:sldId id="258" r:id="rId7"/>
    <p:sldId id="279" r:id="rId8"/>
    <p:sldId id="281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16" autoAdjust="0"/>
    <p:restoredTop sz="94660"/>
  </p:normalViewPr>
  <p:slideViewPr>
    <p:cSldViewPr>
      <p:cViewPr varScale="1">
        <p:scale>
          <a:sx n="106" d="100"/>
          <a:sy n="106" d="100"/>
        </p:scale>
        <p:origin x="11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9: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3200" dirty="0"/>
              <a:t>Why do we care about meaning in human development?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2133600"/>
            <a:ext cx="6591985" cy="35490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quest for meaning is a basic human disposition.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Experience matters to us because we retrospectively attach meanings to our experiences.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According to Viktor Frankl, a sense of purpose and meaning helps us to be resilient against adversity.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990600"/>
            <a:ext cx="7238999" cy="13570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347690"/>
            <a:ext cx="6934200" cy="386833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Men begin an increase in middle adulthood, and this continues into late adulthood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Women don’t begin an increase until late middle adulthood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second half of life brings a change from inward to outward concerns.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second half of life brings a change from spiritual physical to spiritual values.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about religion and spirituality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933" y="3048000"/>
            <a:ext cx="6591985" cy="29718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Research on religion and spirituality has been increasing since 1970s.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Church attendance in both USA and Europe have been decreasing.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There is a trend that more and more young people no longer attend church.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61" y="38100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According to CCMH data, which of the following statements is untrue?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275" y="2286000"/>
            <a:ext cx="6591985" cy="4191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Catholics and Protestant Christians are less likely to suffer from depression and anxiety than agnostics and atheists.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Overall Jewish students have the best metal health.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Buddhists are less likely to suffer from generalized anxiety and social anxiety than students who reported no spiritualty reference.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None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1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about transition is UNTRUE?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2133600"/>
            <a:ext cx="6591985" cy="39300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/>
              <a:t>The transition from college to first job can be a triggering situation for new growth in meaning systems.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Traditional forms of therapy can assist the transition from integrated person to a level of self-transcendence.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The death of a family member may reawaken our concern with ultimate questions of life and death.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The transition from college to work can trigger new growth in meaning systems.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3014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485</TotalTime>
  <Words>379</Words>
  <Application>Microsoft Macintosh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Wisp</vt:lpstr>
      <vt:lpstr>Unit 9: Ungraded review questions</vt:lpstr>
      <vt:lpstr>Can you explain your answer?</vt:lpstr>
      <vt:lpstr>Why do we care about meaning in human development?</vt:lpstr>
      <vt:lpstr>Which of the following statement is true?</vt:lpstr>
      <vt:lpstr>Which of the following about religion and spirituality is true?</vt:lpstr>
      <vt:lpstr>According to CCMH data, which of the following statements is untrue?</vt:lpstr>
      <vt:lpstr>Which of the following about transition is UNTRUE?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142</cp:revision>
  <cp:lastPrinted>1601-01-01T00:00:00Z</cp:lastPrinted>
  <dcterms:created xsi:type="dcterms:W3CDTF">2015-03-25T05:36:38Z</dcterms:created>
  <dcterms:modified xsi:type="dcterms:W3CDTF">2019-11-07T23:36:19Z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