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0"/>
  </p:notesMasterIdLst>
  <p:sldIdLst>
    <p:sldId id="256" r:id="rId3"/>
    <p:sldId id="257" r:id="rId4"/>
    <p:sldId id="276" r:id="rId5"/>
    <p:sldId id="273" r:id="rId6"/>
    <p:sldId id="258" r:id="rId7"/>
    <p:sldId id="275" r:id="rId8"/>
    <p:sldId id="277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>
      <p:cViewPr varScale="1">
        <p:scale>
          <a:sx n="112" d="100"/>
          <a:sy n="112" d="100"/>
        </p:scale>
        <p:origin x="87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Week 1: 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057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</a:t>
            </a:r>
            <a:r>
              <a:rPr lang="en-US" sz="3200" dirty="0" smtClean="0"/>
              <a:t>subject matter(s) require(s) indirect measurement and inference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590800"/>
            <a:ext cx="6591985" cy="37014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Neutrino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Black hole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Mental structure and process (Cognition)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4110"/>
            <a:ext cx="7238999" cy="128089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do we study in cognitive psychology?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2590800"/>
            <a:ext cx="6934200" cy="2286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Oedipus complex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Neurosis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Self-actualization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Mental errors</a:t>
            </a:r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can explain why sometime we cannot see something very obvious?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1242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Inattentional</a:t>
            </a:r>
            <a:r>
              <a:rPr lang="en-US" sz="3200" dirty="0" smtClean="0"/>
              <a:t> blindness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Affirming the consequent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Hasty generalization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Genetic fallacy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What is significance of studying reaction time?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err="1" smtClean="0"/>
              <a:t>Donders</a:t>
            </a:r>
            <a:r>
              <a:rPr lang="en-US" sz="2400" dirty="0" smtClean="0"/>
              <a:t> is the first cognitive psychologist and thus the RT experiment is studied for historical interest only.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The RT experiment is a good illustration of t-test and ANOVA and therefore quantitative psychologists need this experiment.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In some professions RT can make a difference between life and death, and therefore we need to understand this mental process to improve our choice process.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All of the above</a:t>
            </a:r>
            <a:r>
              <a:rPr lang="en-US" sz="2400" dirty="0" smtClean="0"/>
              <a:t>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563087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During the cognitive revolution, the human mind is compared to the computer. Why</a:t>
            </a:r>
            <a:r>
              <a:rPr lang="en-US" sz="3200" dirty="0" smtClean="0"/>
              <a:t>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Both are logical systems and cognitive psychologists attempt to put aside emotion..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Both consist of input, processing, output sub-systems.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Like a computer, human make decisions based upon binary data (1 or 0)</a:t>
            </a:r>
            <a:r>
              <a:rPr lang="en-US" sz="24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All of the above</a:t>
            </a:r>
            <a:r>
              <a:rPr lang="en-US" sz="2400" dirty="0" smtClean="0"/>
              <a:t>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30647008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271</TotalTime>
  <Words>262</Words>
  <Application>Microsoft Office PowerPoint</Application>
  <PresentationFormat>On-screen Show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Wisp</vt:lpstr>
      <vt:lpstr>Week 1: Ungraded review questions</vt:lpstr>
      <vt:lpstr>Can you explain your answer?</vt:lpstr>
      <vt:lpstr>Which of the following subject matter(s) require(s) indirect measurement and inference?</vt:lpstr>
      <vt:lpstr>What do we study in cognitive psychology?</vt:lpstr>
      <vt:lpstr>Which of the following can explain why sometime we cannot see something very obvious?</vt:lpstr>
      <vt:lpstr>What is significance of studying reaction time? </vt:lpstr>
      <vt:lpstr>During the cognitive revolution, the human mind is compared to the computer. Why?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60</cp:revision>
  <cp:lastPrinted>1601-01-01T00:00:00Z</cp:lastPrinted>
  <dcterms:created xsi:type="dcterms:W3CDTF">2015-03-25T05:36:38Z</dcterms:created>
  <dcterms:modified xsi:type="dcterms:W3CDTF">2019-09-03T05:39:19Z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