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2"/>
  </p:sldMasterIdLst>
  <p:notesMasterIdLst>
    <p:notesMasterId r:id="rId11"/>
  </p:notesMasterIdLst>
  <p:sldIdLst>
    <p:sldId id="256" r:id="rId3"/>
    <p:sldId id="257" r:id="rId4"/>
    <p:sldId id="280" r:id="rId5"/>
    <p:sldId id="275" r:id="rId6"/>
    <p:sldId id="276" r:id="rId7"/>
    <p:sldId id="273" r:id="rId8"/>
    <p:sldId id="278" r:id="rId9"/>
    <p:sldId id="258" r:id="rId1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44" autoAdjust="0"/>
    <p:restoredTop sz="94660"/>
  </p:normalViewPr>
  <p:slideViewPr>
    <p:cSldViewPr>
      <p:cViewPr varScale="1">
        <p:scale>
          <a:sx n="84" d="100"/>
          <a:sy n="84" d="100"/>
        </p:scale>
        <p:origin x="143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D85426-8859-ED4A-A8AE-FFE12EDECB01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A8BE01-416C-5749-B345-7E68ED379D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974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52374C19-6195-44EB-AC08-1E9DDA826A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107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79E9-49B0-4045-A04C-50677AC6C1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83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D2B5B07-8454-4E55-B3A7-8E9AA2D9B5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245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E726B5A4-B00C-496C-B349-442F725A80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560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FF6D4235-583C-4C1D-9CB9-18973B6C5B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865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2FCFB-EA54-40EB-A37A-8CF2D6BE7A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984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F64FF-B736-405E-A7A0-3B9068A5EB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660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FDF83-FB89-4D99-9CEB-EA16FA1D06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106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CFEC6FB-1DF1-4F17-89DD-551E77ABC4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815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904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321821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843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75954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5120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5016A-29F8-46FC-8B4A-CAF6A25312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4101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31448-9786-46BA-932F-440E6F992D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145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524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Unit </a:t>
            </a:r>
            <a:r>
              <a:rPr lang="en-US" dirty="0" smtClean="0"/>
              <a:t>7: </a:t>
            </a:r>
            <a:r>
              <a:rPr lang="en-US" dirty="0"/>
              <a:t>Ungraded review questions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513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you explain your answer?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Use your fingers to indicate your answer: 1=A, 2=B, 3=C, 4=D.</a:t>
            </a:r>
          </a:p>
          <a:p>
            <a:r>
              <a:rPr lang="en-US" sz="2800" dirty="0"/>
              <a:t>After viewing the question, show me your answer in 15 seconds.</a:t>
            </a:r>
          </a:p>
          <a:p>
            <a:r>
              <a:rPr lang="en-US" sz="2800" dirty="0"/>
              <a:t>Next, turn to your neighbor and you have one minute to convince him/her that you are right.</a:t>
            </a:r>
          </a:p>
        </p:txBody>
      </p:sp>
    </p:spTree>
    <p:extLst>
      <p:ext uri="{BB962C8B-B14F-4D97-AF65-F5344CB8AC3E}">
        <p14:creationId xmlns:p14="http://schemas.microsoft.com/office/powerpoint/2010/main" val="240545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0" y="2971800"/>
            <a:ext cx="6477000" cy="3229712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Maintenance</a:t>
            </a:r>
            <a:endParaRPr lang="en-US" sz="3200" dirty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Encoding</a:t>
            </a:r>
            <a:endParaRPr lang="en-US" sz="3200" dirty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Retrieval</a:t>
            </a:r>
            <a:endParaRPr lang="en-US" sz="3200" dirty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Elaborative</a:t>
            </a:r>
            <a:endParaRPr lang="en-US" sz="3200" dirty="0"/>
          </a:p>
          <a:p>
            <a:pPr marL="457200" indent="-457200">
              <a:buFont typeface="+mj-lt"/>
              <a:buAutoNum type="alphaUcPeriod"/>
            </a:pPr>
            <a:endParaRPr lang="en-US" sz="28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676400" y="762000"/>
            <a:ext cx="64770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3200" dirty="0" smtClean="0"/>
              <a:t>_______ rehearsal is about using meanings and connections to help transfer information into the long term memory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20292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0" y="2057400"/>
            <a:ext cx="6477000" cy="4144112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Learners tend to recall more information whe</a:t>
            </a:r>
            <a:r>
              <a:rPr lang="en-US" sz="2400" dirty="0" smtClean="0"/>
              <a:t>n visual aids are used.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Learners tend to recall more information when the information is relevant (e.g. about myself).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Learners tend to recall more information when they were asked to create information (e.g. fill in the blank)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All of the above</a:t>
            </a:r>
            <a:endParaRPr lang="en-US" sz="2400" dirty="0"/>
          </a:p>
          <a:p>
            <a:pPr marL="457200" indent="-457200">
              <a:buFont typeface="+mj-lt"/>
              <a:buAutoNum type="alphaUcPeriod"/>
            </a:pPr>
            <a:endParaRPr lang="en-US" sz="2800" dirty="0"/>
          </a:p>
          <a:p>
            <a:pPr marL="457200" indent="-457200">
              <a:buFont typeface="+mj-lt"/>
              <a:buAutoNum type="alphaUcPeriod"/>
            </a:pPr>
            <a:endParaRPr lang="en-US" sz="2800" dirty="0"/>
          </a:p>
          <a:p>
            <a:pPr marL="457200" indent="-457200">
              <a:buFont typeface="+mj-lt"/>
              <a:buAutoNum type="alphaUcPeriod"/>
            </a:pPr>
            <a:endParaRPr lang="en-US" sz="28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676400" y="609600"/>
            <a:ext cx="6477000" cy="1600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2800" dirty="0" smtClean="0"/>
              <a:t>Which of the following statements is/are true?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1681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4499" y="609600"/>
            <a:ext cx="6934199" cy="27432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</a:pPr>
            <a:r>
              <a:rPr lang="en-US" sz="3200" dirty="0"/>
              <a:t>Which of the following statements is/are true?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798" y="2438400"/>
            <a:ext cx="6705600" cy="3581400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400" dirty="0" smtClean="0"/>
              <a:t>People can recall more accurate information when they create their own cues.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400" dirty="0" smtClean="0"/>
              <a:t>Examinees can perform better when the formats of encoding and retrieval are consistent.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400" dirty="0" smtClean="0"/>
              <a:t>It is more likely for students to achieve better grades when they test themselves.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400" dirty="0" smtClean="0"/>
              <a:t>All of the above</a:t>
            </a:r>
            <a:endParaRPr lang="en-US" sz="3400" dirty="0"/>
          </a:p>
          <a:p>
            <a:pPr marL="514350" indent="-514350">
              <a:buFont typeface="+mj-lt"/>
              <a:buAutoNum type="alphaUcPeriod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366305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762000"/>
            <a:ext cx="7238999" cy="1280890"/>
          </a:xfrm>
        </p:spPr>
        <p:txBody>
          <a:bodyPr>
            <a:noAutofit/>
          </a:bodyPr>
          <a:lstStyle/>
          <a:p>
            <a:r>
              <a:rPr lang="en-US" sz="2800" dirty="0" smtClean="0"/>
              <a:t>_______ </a:t>
            </a:r>
            <a:r>
              <a:rPr lang="en-US" sz="2800" dirty="0"/>
              <a:t>consolidation involves gradual reorganization of circuits in brain; where hippocampus-dependent memories become independent of the hippocampus over a </a:t>
            </a:r>
            <a:r>
              <a:rPr lang="en-US" sz="2800" dirty="0" smtClean="0"/>
              <a:t>long period </a:t>
            </a:r>
            <a:r>
              <a:rPr lang="en-US" sz="2800" dirty="0"/>
              <a:t>of </a:t>
            </a:r>
            <a:r>
              <a:rPr lang="en-US" sz="2800" dirty="0" smtClean="0"/>
              <a:t>time.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3733800"/>
            <a:ext cx="6934200" cy="28194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Neural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Synaptic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Systems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All of the above</a:t>
            </a:r>
            <a:endParaRPr lang="en-US" sz="2800" dirty="0"/>
          </a:p>
          <a:p>
            <a:pPr marL="457200" indent="-457200">
              <a:buFont typeface="+mj-lt"/>
              <a:buAutoNum type="alphaUcPeriod"/>
            </a:pPr>
            <a:endParaRPr lang="en-US" sz="3200" dirty="0"/>
          </a:p>
          <a:p>
            <a:pPr marL="457200" indent="-457200">
              <a:buFont typeface="+mj-lt"/>
              <a:buAutoNum type="alphaUcPeriod"/>
            </a:pPr>
            <a:endParaRPr lang="en-US" sz="2800" dirty="0"/>
          </a:p>
          <a:p>
            <a:pPr marL="457200" indent="-457200">
              <a:buFont typeface="+mj-lt"/>
              <a:buAutoNum type="alphaUcPeriod"/>
            </a:pP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207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624110"/>
            <a:ext cx="7238999" cy="1280890"/>
          </a:xfrm>
        </p:spPr>
        <p:txBody>
          <a:bodyPr>
            <a:noAutofit/>
          </a:bodyPr>
          <a:lstStyle/>
          <a:p>
            <a:r>
              <a:rPr lang="en-US" sz="3200" dirty="0" smtClean="0"/>
              <a:t>Which strategies are effective for enhancing memory and learning, according to prior research?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2514600"/>
            <a:ext cx="6934200" cy="35814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300" dirty="0" smtClean="0"/>
              <a:t>Elaborate and associate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300" dirty="0" smtClean="0"/>
              <a:t>Self-test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300" dirty="0" smtClean="0"/>
              <a:t>Visual organizer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300" dirty="0" smtClean="0"/>
              <a:t>All of the above</a:t>
            </a:r>
            <a:endParaRPr lang="en-US" sz="3300" dirty="0"/>
          </a:p>
          <a:p>
            <a:pPr marL="457200" indent="-457200">
              <a:buFont typeface="+mj-lt"/>
              <a:buAutoNum type="alphaUcPeriod"/>
            </a:pPr>
            <a:endParaRPr lang="en-US" sz="2800" dirty="0"/>
          </a:p>
          <a:p>
            <a:pPr marL="457200" indent="-457200">
              <a:buFont typeface="+mj-lt"/>
              <a:buAutoNum type="alphaUcPeriod"/>
            </a:pP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6049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609600"/>
            <a:ext cx="6781799" cy="1619849"/>
          </a:xfrm>
        </p:spPr>
        <p:txBody>
          <a:bodyPr>
            <a:noAutofit/>
          </a:bodyPr>
          <a:lstStyle/>
          <a:p>
            <a:r>
              <a:rPr lang="en-US" sz="2800" dirty="0"/>
              <a:t>Which strategies are </a:t>
            </a:r>
            <a:r>
              <a:rPr lang="en-US" sz="2800" b="1" u="sng" dirty="0" smtClean="0"/>
              <a:t>ineffective</a:t>
            </a:r>
            <a:r>
              <a:rPr lang="en-US" sz="2800" dirty="0" smtClean="0"/>
              <a:t> </a:t>
            </a:r>
            <a:r>
              <a:rPr lang="en-US" sz="2800" dirty="0"/>
              <a:t>for enhancing memory and learning, according to prior research?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2514600"/>
            <a:ext cx="6591985" cy="38862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Sleep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Highlight text while reading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Using laptop to take notes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B and C</a:t>
            </a:r>
          </a:p>
          <a:p>
            <a:pPr marL="457200" indent="-457200">
              <a:buFont typeface="+mj-lt"/>
              <a:buAutoNum type="alphaUcPeriod"/>
            </a:pPr>
            <a:endParaRPr lang="en-US" sz="2800" dirty="0"/>
          </a:p>
          <a:p>
            <a:pPr marL="457200" indent="-457200">
              <a:buFont typeface="+mj-lt"/>
              <a:buAutoNum type="alphaUcPeriod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704957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DA1D3E5-98BB-4A56-8979-BA5C964ED8C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409</TotalTime>
  <Words>282</Words>
  <Application>Microsoft Office PowerPoint</Application>
  <PresentationFormat>On-screen Show (4:3)</PresentationFormat>
  <Paragraphs>40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Century Gothic</vt:lpstr>
      <vt:lpstr>Times New Roman</vt:lpstr>
      <vt:lpstr>Wingdings 3</vt:lpstr>
      <vt:lpstr>Wisp</vt:lpstr>
      <vt:lpstr>Unit 7: Ungraded review questions</vt:lpstr>
      <vt:lpstr>Can you explain your answer?</vt:lpstr>
      <vt:lpstr>PowerPoint Presentation</vt:lpstr>
      <vt:lpstr>PowerPoint Presentation</vt:lpstr>
      <vt:lpstr>Which of the following statements is/are true?</vt:lpstr>
      <vt:lpstr>_______ consolidation involves gradual reorganization of circuits in brain; where hippocampus-dependent memories become independent of the hippocampus over a long period of time.</vt:lpstr>
      <vt:lpstr>Which strategies are effective for enhancing memory and learning, according to prior research?</vt:lpstr>
      <vt:lpstr>Which strategies are ineffective for enhancing memory and learning, according to prior research?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Qualitative design: Ungraded review questions</dc:title>
  <dc:creator>Chong Ho Yu</dc:creator>
  <cp:keywords/>
  <cp:lastModifiedBy>Chong Ho Yu</cp:lastModifiedBy>
  <cp:revision>121</cp:revision>
  <cp:lastPrinted>1601-01-01T00:00:00Z</cp:lastPrinted>
  <dcterms:created xsi:type="dcterms:W3CDTF">2015-03-25T05:36:38Z</dcterms:created>
  <dcterms:modified xsi:type="dcterms:W3CDTF">2019-10-07T22:42:16Z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TC010690981033</vt:lpwstr>
  </property>
</Properties>
</file>