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2"/>
  </p:notesMasterIdLst>
  <p:sldIdLst>
    <p:sldId id="256" r:id="rId3"/>
    <p:sldId id="257" r:id="rId4"/>
    <p:sldId id="275" r:id="rId5"/>
    <p:sldId id="280" r:id="rId6"/>
    <p:sldId id="258" r:id="rId7"/>
    <p:sldId id="276" r:id="rId8"/>
    <p:sldId id="273" r:id="rId9"/>
    <p:sldId id="281" r:id="rId10"/>
    <p:sldId id="278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14" autoAdjust="0"/>
    <p:restoredTop sz="94660"/>
  </p:normalViewPr>
  <p:slideViewPr>
    <p:cSldViewPr>
      <p:cViewPr varScale="1">
        <p:scale>
          <a:sx n="89" d="100"/>
          <a:sy n="89" d="100"/>
        </p:scale>
        <p:origin x="96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11/12/19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9: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explain your answer?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your fingers to indicate your answer: 1=A, 2=B, 3=C, 4=D.</a:t>
            </a:r>
          </a:p>
          <a:p>
            <a:r>
              <a:rPr lang="en-US" sz="2800" dirty="0"/>
              <a:t>After viewing the question, show me your answer in 15 seconds.</a:t>
            </a:r>
          </a:p>
          <a:p>
            <a:r>
              <a:rPr lang="en-US" sz="2800" dirty="0"/>
              <a:t>Next, turn to your neighbor and you have one minute to convince him/her that you are right.</a:t>
            </a:r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120" y="3429000"/>
            <a:ext cx="7040880" cy="262011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Exemplar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Network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Typicality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Prototype</a:t>
            </a:r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91640" y="381000"/>
            <a:ext cx="6918960" cy="1600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800" dirty="0"/>
              <a:t>Which approach to categorization involves forming a standard abstract representation based on an average of category members that a person has encountered in the past?</a:t>
            </a:r>
          </a:p>
        </p:txBody>
      </p:sp>
    </p:spTree>
    <p:extLst>
      <p:ext uri="{BB962C8B-B14F-4D97-AF65-F5344CB8AC3E}">
        <p14:creationId xmlns:p14="http://schemas.microsoft.com/office/powerpoint/2010/main" val="131681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042890"/>
            <a:ext cx="6477000" cy="420551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objects in a category have a family resemblance to one another.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objects that are not typical stand out and so are more easily remembered.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items that are high in prototypicality are judged more rapidly as being in a group.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we remember typical objects better than non-typical objects.</a:t>
            </a:r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76400" y="762000"/>
            <a:ext cx="64770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/>
              <a:t>According to the typicality effect,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0292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781799" cy="1619849"/>
          </a:xfrm>
        </p:spPr>
        <p:txBody>
          <a:bodyPr>
            <a:noAutofit/>
          </a:bodyPr>
          <a:lstStyle/>
          <a:p>
            <a:r>
              <a:rPr lang="en-US" sz="2800" dirty="0"/>
              <a:t>A child used many computers before. When she saw an iPad, she compared it with other computers and then called it “computer”. She would be using the ________ approach to categorization.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3657600"/>
            <a:ext cx="6591985" cy="2743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exemplar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definitional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family resemblance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prototype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9738" y="381000"/>
            <a:ext cx="6934199" cy="2362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2800" dirty="0"/>
              <a:t>The semantic network model predicts that the time it takes for a person to retrieve information about a concept should be determined by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498" y="2743200"/>
            <a:ext cx="6819901" cy="3810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the amount of information contained in each concept.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the distance that must be traveled through the network.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the typicality of the information contained in each concept.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the representativeness of the information contained in each concept.</a:t>
            </a:r>
          </a:p>
          <a:p>
            <a:pPr marL="514350" indent="-514350">
              <a:buFont typeface="+mj-lt"/>
              <a:buAutoNum type="alphaUcPeriod"/>
            </a:pPr>
            <a:endParaRPr lang="en-US" sz="2000" dirty="0"/>
          </a:p>
          <a:p>
            <a:pPr marL="514350" indent="-514350">
              <a:buFont typeface="+mj-lt"/>
              <a:buAutoNum type="alphaUcPeriod"/>
            </a:pPr>
            <a:endParaRPr lang="en-US" sz="2000" dirty="0"/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762000"/>
            <a:ext cx="7238999" cy="1280890"/>
          </a:xfrm>
        </p:spPr>
        <p:txBody>
          <a:bodyPr>
            <a:noAutofit/>
          </a:bodyPr>
          <a:lstStyle/>
          <a:p>
            <a:r>
              <a:rPr lang="en-US" sz="2800" dirty="0"/>
              <a:t>One of the key properties of the _______ approach is that a specific concept is represented by activity that is distributed over many units in the network.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199" y="3200400"/>
            <a:ext cx="7238999" cy="3352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semantic network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hierarchical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spreading activation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connectionist</a:t>
            </a:r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2808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statements is false?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905000"/>
            <a:ext cx="6934200" cy="4191000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A typical artificial neural network is composed of the input, hidden, and output layers.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Wen a machine learning program consists of multiple hidden layers, it is known as deep learning.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/>
              <a:t>In 2019 USA </a:t>
            </a:r>
            <a:r>
              <a:rPr lang="en-US" sz="2400" dirty="0"/>
              <a:t>is the only country </a:t>
            </a:r>
            <a:r>
              <a:rPr lang="en-US" sz="2400"/>
              <a:t>that has a </a:t>
            </a:r>
            <a:r>
              <a:rPr lang="en-US" sz="2400" dirty="0"/>
              <a:t>national task force for AI and machine learning.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Image recognition and natural language processing are applications of AI and machine learning.</a:t>
            </a:r>
          </a:p>
          <a:p>
            <a:pPr marL="457200" indent="-457200">
              <a:buFont typeface="+mj-lt"/>
              <a:buAutoNum type="alphaUcPeriod"/>
            </a:pPr>
            <a:endParaRPr lang="en-US" sz="16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221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2808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statements is false?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905000"/>
            <a:ext cx="6934200" cy="4191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Mirror neurons might explain empathy.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Mirror neurons might explain how we learn by observation.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According to semantic somatotopy, reading action words and taking actions (movement) would activate the same area of the brain.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The embodied approach asserts that we use multiple features to categorize an object.</a:t>
            </a:r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16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0496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455</TotalTime>
  <Words>431</Words>
  <Application>Microsoft Macintosh PowerPoint</Application>
  <PresentationFormat>On-screen Show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 3</vt:lpstr>
      <vt:lpstr>Wisp</vt:lpstr>
      <vt:lpstr>Unit 9: Ungraded review questions</vt:lpstr>
      <vt:lpstr>Can you explain your answer?</vt:lpstr>
      <vt:lpstr>PowerPoint Presentation</vt:lpstr>
      <vt:lpstr>PowerPoint Presentation</vt:lpstr>
      <vt:lpstr>A child used many computers before. When she saw an iPad, she compared it with other computers and then called it “computer”. She would be using the ________ approach to categorization. </vt:lpstr>
      <vt:lpstr>The semantic network model predicts that the time it takes for a person to retrieve information about a concept should be determined by</vt:lpstr>
      <vt:lpstr>One of the key properties of the _______ approach is that a specific concept is represented by activity that is distributed over many units in the network.</vt:lpstr>
      <vt:lpstr>Which of the following statements is false?</vt:lpstr>
      <vt:lpstr>Which of the following statements is false?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(Alex) Yu</cp:lastModifiedBy>
  <cp:revision>140</cp:revision>
  <cp:lastPrinted>1601-01-01T00:00:00Z</cp:lastPrinted>
  <dcterms:created xsi:type="dcterms:W3CDTF">2015-03-25T05:36:38Z</dcterms:created>
  <dcterms:modified xsi:type="dcterms:W3CDTF">2019-11-12T23:45:21Z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