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0"/>
  </p:notesMasterIdLst>
  <p:sldIdLst>
    <p:sldId id="256" r:id="rId3"/>
    <p:sldId id="257" r:id="rId4"/>
    <p:sldId id="275" r:id="rId5"/>
    <p:sldId id="280" r:id="rId6"/>
    <p:sldId id="258" r:id="rId7"/>
    <p:sldId id="276" r:id="rId8"/>
    <p:sldId id="27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6" autoAdjust="0"/>
    <p:restoredTop sz="94660"/>
  </p:normalViewPr>
  <p:slideViewPr>
    <p:cSldViewPr>
      <p:cViewPr varScale="1">
        <p:scale>
          <a:sx n="65" d="100"/>
          <a:sy n="65" d="100"/>
        </p:scale>
        <p:origin x="100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11: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40" y="1181100"/>
            <a:ext cx="7040880" cy="262011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/>
              <a:t>humans </a:t>
            </a:r>
            <a:r>
              <a:rPr lang="en-US" sz="2800" dirty="0"/>
              <a:t>are genetically programmed to acquire and use language.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language is learned through the mechanism of reinforcement.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as children learn language, they produce only sentences they have heard before.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underlying basis of language is different across cultures.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91640" y="381000"/>
            <a:ext cx="6918960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800" dirty="0"/>
              <a:t>Noam Chomsky proposed that _____</a:t>
            </a:r>
          </a:p>
        </p:txBody>
      </p:sp>
    </p:spTree>
    <p:extLst>
      <p:ext uri="{BB962C8B-B14F-4D97-AF65-F5344CB8AC3E}">
        <p14:creationId xmlns:p14="http://schemas.microsoft.com/office/powerpoint/2010/main" val="13168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362200"/>
            <a:ext cx="6477000" cy="38862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produce sentences they have never heard.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show similar language development across cultures.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are rewarded for using correct language.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learn to follow complex language rules, even though they are not aware of doing so.</a:t>
            </a:r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762000"/>
            <a:ext cx="6781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400" dirty="0"/>
              <a:t>One of Chomsky's most persuasive arguments for refuting Skinner's theory of language acquisition was his observation that children</a:t>
            </a:r>
          </a:p>
        </p:txBody>
      </p:sp>
    </p:spTree>
    <p:extLst>
      <p:ext uri="{BB962C8B-B14F-4D97-AF65-F5344CB8AC3E}">
        <p14:creationId xmlns:p14="http://schemas.microsoft.com/office/powerpoint/2010/main" val="332029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781799" cy="1619849"/>
          </a:xfrm>
        </p:spPr>
        <p:txBody>
          <a:bodyPr>
            <a:noAutofit/>
          </a:bodyPr>
          <a:lstStyle/>
          <a:p>
            <a:r>
              <a:rPr lang="en-US" sz="2800" dirty="0"/>
              <a:t>A phoneme refers to _________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286000"/>
            <a:ext cx="6591985" cy="41148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property of combining words into unique sentences.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first word produced by infants, usually during their second year.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 mental grouping of words being heard during "inner audition."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shortest segment of speech that, if changed, changes the meaning of a word.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9738" y="381000"/>
            <a:ext cx="6934199" cy="1371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2800" dirty="0"/>
              <a:t>The word frequency effect refers to the fact that we respond more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98" y="2133600"/>
            <a:ext cx="6819901" cy="4419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slowly to low-frequency words than high-frequency words.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slowly to letters appearing in non-words than letters appearing in words.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quickly to letters that appear multiple times in a word than just once in a word.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quickly to phonemes that appear multiple times in a word than just once in a word.</a:t>
            </a:r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  <a:p>
            <a:pPr marL="514350" indent="-514350">
              <a:buFont typeface="+mj-lt"/>
              <a:buAutoNum type="alphaUcPeriod"/>
            </a:pPr>
            <a:endParaRPr lang="en-US" sz="2000" dirty="0"/>
          </a:p>
          <a:p>
            <a:pPr marL="514350" indent="-514350">
              <a:buFont typeface="+mj-lt"/>
              <a:buAutoNum type="alphaUcPeriod"/>
            </a:pPr>
            <a:endParaRPr lang="en-US" sz="20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0"/>
            <a:ext cx="7238999" cy="1280890"/>
          </a:xfrm>
        </p:spPr>
        <p:txBody>
          <a:bodyPr>
            <a:noAutofit/>
          </a:bodyPr>
          <a:lstStyle/>
          <a:p>
            <a:r>
              <a:rPr lang="en-US" sz="2800" dirty="0"/>
              <a:t>Which of the following is the best example of a garden path sentence?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2042890"/>
            <a:ext cx="7238999" cy="451031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Before the police stopped the Toyota disappeared into the night.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man was not surprised when he found several spiders, roaches, and other bugs in the corner of the room.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cats won't bake.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Eskimos were frightened by the scary snowman.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463</TotalTime>
  <Words>358</Words>
  <Application>Microsoft Macintosh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Wisp</vt:lpstr>
      <vt:lpstr>Unit 11: Ungraded review questions</vt:lpstr>
      <vt:lpstr>Can you explain your answer?</vt:lpstr>
      <vt:lpstr>PowerPoint Presentation</vt:lpstr>
      <vt:lpstr>PowerPoint Presentation</vt:lpstr>
      <vt:lpstr>A phoneme refers to _________</vt:lpstr>
      <vt:lpstr>The word frequency effect refers to the fact that we respond more</vt:lpstr>
      <vt:lpstr>Which of the following is the best example of a garden path sentence?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(Alex) Yu</cp:lastModifiedBy>
  <cp:revision>145</cp:revision>
  <cp:lastPrinted>1601-01-01T00:00:00Z</cp:lastPrinted>
  <dcterms:created xsi:type="dcterms:W3CDTF">2015-03-25T05:36:38Z</dcterms:created>
  <dcterms:modified xsi:type="dcterms:W3CDTF">2019-11-19T23:34:18Z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