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 id="2147483650" r:id="rId3"/>
    <p:sldMasterId id="2147483651" r:id="rId4"/>
    <p:sldMasterId id="2147483652" r:id="rId5"/>
  </p:sldMasterIdLst>
  <p:notesMasterIdLst>
    <p:notesMasterId r:id="rId34"/>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x="10080625" cy="7559675"/>
  <p:notesSz cx="7772400" cy="100584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n-ea"/>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n-ea"/>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n-ea"/>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n-ea"/>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1"/>
  </p:normalViewPr>
  <p:slideViewPr>
    <p:cSldViewPr>
      <p:cViewPr varScale="1">
        <p:scale>
          <a:sx n="114" d="100"/>
          <a:sy n="114" d="100"/>
        </p:scale>
        <p:origin x="1188" y="108"/>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5" name="Rectangle 1"/>
          <p:cNvSpPr>
            <a:spLocks noGrp="1" noRot="1" noChangeAspect="1" noChangeArrowheads="1"/>
          </p:cNvSpPr>
          <p:nvPr>
            <p:ph type="sldImg"/>
          </p:nvPr>
        </p:nvSpPr>
        <p:spPr bwMode="auto">
          <a:xfrm>
            <a:off x="1371600" y="763588"/>
            <a:ext cx="5027613" cy="3770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sp>
      <p:sp>
        <p:nvSpPr>
          <p:cNvPr id="6146" name="Rectangle 2"/>
          <p:cNvSpPr>
            <a:spLocks noGrp="1" noChangeArrowheads="1"/>
          </p:cNvSpPr>
          <p:nvPr>
            <p:ph type="body"/>
          </p:nvPr>
        </p:nvSpPr>
        <p:spPr bwMode="auto">
          <a:xfrm>
            <a:off x="777875" y="4776788"/>
            <a:ext cx="6216650"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endParaRPr lang="en-US" altLang="en-US"/>
          </a:p>
        </p:txBody>
      </p:sp>
      <p:sp>
        <p:nvSpPr>
          <p:cNvPr id="6147" name="Rectangle 3"/>
          <p:cNvSpPr>
            <a:spLocks noGrp="1" noChangeArrowheads="1"/>
          </p:cNvSpPr>
          <p:nvPr>
            <p:ph type="hdr"/>
          </p:nvPr>
        </p:nvSpPr>
        <p:spPr bwMode="auto">
          <a:xfrm>
            <a:off x="0" y="0"/>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tabLst>
                <a:tab pos="723900" algn="l"/>
                <a:tab pos="1447800" algn="l"/>
                <a:tab pos="2171700" algn="l"/>
                <a:tab pos="2895600" algn="l"/>
              </a:tabLst>
              <a:defRPr sz="1400">
                <a:solidFill>
                  <a:srgbClr val="000000"/>
                </a:solidFill>
                <a:latin typeface="Times New Roman" charset="0"/>
                <a:ea typeface="Arial Unicode MS" charset="0"/>
                <a:cs typeface="Arial Unicode MS" charset="0"/>
              </a:defRPr>
            </a:lvl1pPr>
          </a:lstStyle>
          <a:p>
            <a:endParaRPr lang="en-US" altLang="en-US"/>
          </a:p>
        </p:txBody>
      </p:sp>
      <p:sp>
        <p:nvSpPr>
          <p:cNvPr id="6148" name="Rectangle 4"/>
          <p:cNvSpPr>
            <a:spLocks noGrp="1" noChangeArrowheads="1"/>
          </p:cNvSpPr>
          <p:nvPr>
            <p:ph type="dt"/>
          </p:nvPr>
        </p:nvSpPr>
        <p:spPr bwMode="auto">
          <a:xfrm>
            <a:off x="4398963" y="0"/>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r">
              <a:tabLst>
                <a:tab pos="723900" algn="l"/>
                <a:tab pos="1447800" algn="l"/>
                <a:tab pos="2171700" algn="l"/>
                <a:tab pos="2895600" algn="l"/>
              </a:tabLst>
              <a:defRPr sz="1400">
                <a:solidFill>
                  <a:srgbClr val="000000"/>
                </a:solidFill>
                <a:latin typeface="Times New Roman" charset="0"/>
                <a:ea typeface="Arial Unicode MS" charset="0"/>
                <a:cs typeface="Arial Unicode MS" charset="0"/>
              </a:defRPr>
            </a:lvl1pPr>
          </a:lstStyle>
          <a:p>
            <a:endParaRPr lang="en-US" altLang="en-US"/>
          </a:p>
        </p:txBody>
      </p:sp>
      <p:sp>
        <p:nvSpPr>
          <p:cNvPr id="6149" name="Rectangle 5"/>
          <p:cNvSpPr>
            <a:spLocks noGrp="1" noChangeArrowheads="1"/>
          </p:cNvSpPr>
          <p:nvPr>
            <p:ph type="ftr"/>
          </p:nvPr>
        </p:nvSpPr>
        <p:spPr bwMode="auto">
          <a:xfrm>
            <a:off x="0" y="9555163"/>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b" anchorCtr="0" compatLnSpc="1">
            <a:prstTxWarp prst="textNoShape">
              <a:avLst/>
            </a:prstTxWarp>
          </a:bodyPr>
          <a:lstStyle>
            <a:lvl1pPr>
              <a:tabLst>
                <a:tab pos="723900" algn="l"/>
                <a:tab pos="1447800" algn="l"/>
                <a:tab pos="2171700" algn="l"/>
                <a:tab pos="2895600" algn="l"/>
              </a:tabLst>
              <a:defRPr sz="1400">
                <a:solidFill>
                  <a:srgbClr val="000000"/>
                </a:solidFill>
                <a:latin typeface="Times New Roman" charset="0"/>
                <a:ea typeface="Arial Unicode MS" charset="0"/>
                <a:cs typeface="Arial Unicode MS" charset="0"/>
              </a:defRPr>
            </a:lvl1pPr>
          </a:lstStyle>
          <a:p>
            <a:endParaRPr lang="en-US" altLang="en-US"/>
          </a:p>
        </p:txBody>
      </p:sp>
      <p:sp>
        <p:nvSpPr>
          <p:cNvPr id="6150" name="Rectangle 6"/>
          <p:cNvSpPr>
            <a:spLocks noGrp="1" noChangeArrowheads="1"/>
          </p:cNvSpPr>
          <p:nvPr>
            <p:ph type="sldNum"/>
          </p:nvPr>
        </p:nvSpPr>
        <p:spPr bwMode="auto">
          <a:xfrm>
            <a:off x="4398963" y="9555163"/>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b" anchorCtr="0" compatLnSpc="1">
            <a:prstTxWarp prst="textNoShape">
              <a:avLst/>
            </a:prstTxWarp>
          </a:bodyPr>
          <a:lstStyle>
            <a:lvl1pPr algn="r">
              <a:tabLst>
                <a:tab pos="723900" algn="l"/>
                <a:tab pos="1447800" algn="l"/>
                <a:tab pos="2171700" algn="l"/>
                <a:tab pos="2895600" algn="l"/>
              </a:tabLst>
              <a:defRPr sz="1400">
                <a:solidFill>
                  <a:srgbClr val="000000"/>
                </a:solidFill>
                <a:latin typeface="Times New Roman" charset="0"/>
                <a:ea typeface="Arial Unicode MS" charset="0"/>
                <a:cs typeface="Arial Unicode MS" charset="0"/>
              </a:defRPr>
            </a:lvl1pPr>
          </a:lstStyle>
          <a:p>
            <a:fld id="{E312A6DC-BCBF-DE4F-B514-1208E58FB3AC}" type="slidenum">
              <a:rPr lang="en-US" altLang="en-US"/>
              <a:pPr/>
              <a:t>‹#›</a:t>
            </a:fld>
            <a:endParaRPr lang="en-US" altLang="en-US"/>
          </a:p>
        </p:txBody>
      </p:sp>
    </p:spTree>
    <p:extLst>
      <p:ext uri="{BB962C8B-B14F-4D97-AF65-F5344CB8AC3E}">
        <p14:creationId xmlns:p14="http://schemas.microsoft.com/office/powerpoint/2010/main" val="43466386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C11ECB0-9B1D-8A4D-A0BE-C34005EF3295}" type="slidenum">
              <a:rPr lang="en-US" altLang="en-US"/>
              <a:pPr/>
              <a:t>1</a:t>
            </a:fld>
            <a:endParaRPr lang="en-US" altLang="en-US"/>
          </a:p>
        </p:txBody>
      </p:sp>
      <p:sp>
        <p:nvSpPr>
          <p:cNvPr id="35841"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5842"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03628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41FC771-E266-EA41-81EC-D098F34241E3}" type="slidenum">
              <a:rPr lang="en-US" altLang="en-US"/>
              <a:pPr/>
              <a:t>2</a:t>
            </a:fld>
            <a:endParaRPr lang="en-US" altLang="en-US"/>
          </a:p>
        </p:txBody>
      </p:sp>
      <p:sp>
        <p:nvSpPr>
          <p:cNvPr id="36865"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686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50505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CA26551-A165-3448-AF8C-328E3A409577}" type="slidenum">
              <a:rPr lang="en-US" altLang="en-US"/>
              <a:pPr/>
              <a:t>3</a:t>
            </a:fld>
            <a:endParaRPr lang="en-US" altLang="en-US"/>
          </a:p>
        </p:txBody>
      </p:sp>
      <p:sp>
        <p:nvSpPr>
          <p:cNvPr id="37889"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789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583644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AF211E1-88A4-364A-B60E-7B5B25103A76}" type="slidenum">
              <a:rPr lang="en-US" altLang="en-US"/>
              <a:pPr/>
              <a:t>4</a:t>
            </a:fld>
            <a:endParaRPr lang="en-US" altLang="en-US"/>
          </a:p>
        </p:txBody>
      </p:sp>
      <p:sp>
        <p:nvSpPr>
          <p:cNvPr id="38913"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8914"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08034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DFFB33C-27E3-A44F-A6B9-80EDDF0BC19B}" type="slidenum">
              <a:rPr lang="en-US" altLang="en-US"/>
              <a:pPr/>
              <a:t>5</a:t>
            </a:fld>
            <a:endParaRPr lang="en-US" altLang="en-US"/>
          </a:p>
        </p:txBody>
      </p:sp>
      <p:sp>
        <p:nvSpPr>
          <p:cNvPr id="39937"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39938"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18859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F1044B3-CEA8-0C45-85B2-A5F353930D22}" type="slidenum">
              <a:rPr lang="en-US" altLang="en-US"/>
              <a:pPr/>
              <a:t>6</a:t>
            </a:fld>
            <a:endParaRPr lang="en-US" altLang="en-US"/>
          </a:p>
        </p:txBody>
      </p:sp>
      <p:sp>
        <p:nvSpPr>
          <p:cNvPr id="40961"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0962"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7103578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01E1111-7DB0-AA4A-B17B-0FBC987C52C8}" type="slidenum">
              <a:rPr lang="en-US" altLang="en-US"/>
              <a:pPr/>
              <a:t>7</a:t>
            </a:fld>
            <a:endParaRPr lang="en-US" altLang="en-US"/>
          </a:p>
        </p:txBody>
      </p:sp>
      <p:sp>
        <p:nvSpPr>
          <p:cNvPr id="41985"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198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23245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88892D0-7F17-4847-B1DC-D5EF92274985}" type="slidenum">
              <a:rPr lang="en-US" altLang="en-US"/>
              <a:pPr/>
              <a:t>8</a:t>
            </a:fld>
            <a:endParaRPr lang="en-US" altLang="en-US"/>
          </a:p>
        </p:txBody>
      </p:sp>
      <p:sp>
        <p:nvSpPr>
          <p:cNvPr id="43009"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301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998567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FE264B0-592F-6049-8F0B-21392F9D7541}" type="slidenum">
              <a:rPr lang="en-US" altLang="en-US"/>
              <a:pPr/>
              <a:t>9</a:t>
            </a:fld>
            <a:endParaRPr lang="en-US" altLang="en-US"/>
          </a:p>
        </p:txBody>
      </p:sp>
      <p:sp>
        <p:nvSpPr>
          <p:cNvPr id="44033"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4034"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26064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582C0C3-5E63-7944-BBB6-E05448DF6850}" type="slidenum">
              <a:rPr lang="en-US" altLang="en-US"/>
              <a:pPr/>
              <a:t>10</a:t>
            </a:fld>
            <a:endParaRPr lang="en-US" altLang="en-US"/>
          </a:p>
        </p:txBody>
      </p:sp>
      <p:sp>
        <p:nvSpPr>
          <p:cNvPr id="45057"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5058"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45145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0949149-8354-8A4B-8028-3D9686405F9B}" type="slidenum">
              <a:rPr lang="en-US" altLang="en-US"/>
              <a:pPr/>
              <a:t>11</a:t>
            </a:fld>
            <a:endParaRPr lang="en-US" altLang="en-US"/>
          </a:p>
        </p:txBody>
      </p:sp>
      <p:sp>
        <p:nvSpPr>
          <p:cNvPr id="46081"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6082"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510246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1057BD9-2483-3946-9E0B-239759C8B691}" type="slidenum">
              <a:rPr lang="en-US" altLang="en-US"/>
              <a:pPr/>
              <a:t>12</a:t>
            </a:fld>
            <a:endParaRPr lang="en-US" altLang="en-US"/>
          </a:p>
        </p:txBody>
      </p:sp>
      <p:sp>
        <p:nvSpPr>
          <p:cNvPr id="47105"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710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09903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18567C7-8190-0F42-91FB-2E67407D5300}" type="slidenum">
              <a:rPr lang="en-US" altLang="en-US"/>
              <a:pPr/>
              <a:t>13</a:t>
            </a:fld>
            <a:endParaRPr lang="en-US" altLang="en-US"/>
          </a:p>
        </p:txBody>
      </p:sp>
      <p:sp>
        <p:nvSpPr>
          <p:cNvPr id="48129"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813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499807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1E640D4-939D-C346-B3A6-BB5054A8F539}" type="slidenum">
              <a:rPr lang="en-US" altLang="en-US"/>
              <a:pPr/>
              <a:t>14</a:t>
            </a:fld>
            <a:endParaRPr lang="en-US" altLang="en-US"/>
          </a:p>
        </p:txBody>
      </p:sp>
      <p:sp>
        <p:nvSpPr>
          <p:cNvPr id="49153"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9154"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61753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05D8785-E173-F543-B510-9ECF6BCD03C6}" type="slidenum">
              <a:rPr lang="en-US" altLang="en-US"/>
              <a:pPr/>
              <a:t>15</a:t>
            </a:fld>
            <a:endParaRPr lang="en-US" altLang="en-US"/>
          </a:p>
        </p:txBody>
      </p:sp>
      <p:sp>
        <p:nvSpPr>
          <p:cNvPr id="50177"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0178"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511455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A754713-29B1-444C-A42B-5ED7BEF24A1A}" type="slidenum">
              <a:rPr lang="en-US" altLang="en-US"/>
              <a:pPr/>
              <a:t>16</a:t>
            </a:fld>
            <a:endParaRPr lang="en-US" altLang="en-US"/>
          </a:p>
        </p:txBody>
      </p:sp>
      <p:sp>
        <p:nvSpPr>
          <p:cNvPr id="51201"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1202"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45620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CD88B52-2A68-CE43-A9F7-94006331236A}" type="slidenum">
              <a:rPr lang="en-US" altLang="en-US"/>
              <a:pPr/>
              <a:t>17</a:t>
            </a:fld>
            <a:endParaRPr lang="en-US" altLang="en-US"/>
          </a:p>
        </p:txBody>
      </p:sp>
      <p:sp>
        <p:nvSpPr>
          <p:cNvPr id="52225"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222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2687033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8CDF715-1CE4-6C49-8E6B-22EE276CDB1E}" type="slidenum">
              <a:rPr lang="en-US" altLang="en-US"/>
              <a:pPr/>
              <a:t>18</a:t>
            </a:fld>
            <a:endParaRPr lang="en-US" altLang="en-US"/>
          </a:p>
        </p:txBody>
      </p:sp>
      <p:sp>
        <p:nvSpPr>
          <p:cNvPr id="53249"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325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7327950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1A54633-6D30-FC4B-84C2-FA8F57FF567D}" type="slidenum">
              <a:rPr lang="en-US" altLang="en-US"/>
              <a:pPr/>
              <a:t>19</a:t>
            </a:fld>
            <a:endParaRPr lang="en-US" altLang="en-US"/>
          </a:p>
        </p:txBody>
      </p:sp>
      <p:sp>
        <p:nvSpPr>
          <p:cNvPr id="54273"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4274"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683284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C95AA29-83B5-2C43-98CF-159B0700272F}" type="slidenum">
              <a:rPr lang="en-US" altLang="en-US"/>
              <a:pPr/>
              <a:t>20</a:t>
            </a:fld>
            <a:endParaRPr lang="en-US" altLang="en-US"/>
          </a:p>
        </p:txBody>
      </p:sp>
      <p:sp>
        <p:nvSpPr>
          <p:cNvPr id="55297"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5298"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0953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07932D8-008B-394A-B7CA-A69D19446A3B}" type="slidenum">
              <a:rPr lang="en-US" altLang="en-US"/>
              <a:pPr/>
              <a:t>21</a:t>
            </a:fld>
            <a:endParaRPr lang="en-US" altLang="en-US"/>
          </a:p>
        </p:txBody>
      </p:sp>
      <p:sp>
        <p:nvSpPr>
          <p:cNvPr id="56321"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6322"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226594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312834D-C967-D143-9768-4757A98255BE}" type="slidenum">
              <a:rPr lang="en-US" altLang="en-US"/>
              <a:pPr/>
              <a:t>22</a:t>
            </a:fld>
            <a:endParaRPr lang="en-US" altLang="en-US"/>
          </a:p>
        </p:txBody>
      </p:sp>
      <p:sp>
        <p:nvSpPr>
          <p:cNvPr id="57345"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734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837466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2EFE675-520A-5049-BE99-0CD3A50C6EBB}" type="slidenum">
              <a:rPr lang="en-US" altLang="en-US"/>
              <a:pPr/>
              <a:t>23</a:t>
            </a:fld>
            <a:endParaRPr lang="en-US" altLang="en-US"/>
          </a:p>
        </p:txBody>
      </p:sp>
      <p:sp>
        <p:nvSpPr>
          <p:cNvPr id="58369"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837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37812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34E466D-4C78-7944-8840-F8AC0EFD5D19}" type="slidenum">
              <a:rPr lang="en-US" altLang="en-US"/>
              <a:pPr/>
              <a:t>24</a:t>
            </a:fld>
            <a:endParaRPr lang="en-US" altLang="en-US"/>
          </a:p>
        </p:txBody>
      </p:sp>
      <p:sp>
        <p:nvSpPr>
          <p:cNvPr id="59393"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9394"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589201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DBE00C3-66FE-3242-84E7-49BE93ED6A44}" type="slidenum">
              <a:rPr lang="en-US" altLang="en-US"/>
              <a:pPr/>
              <a:t>25</a:t>
            </a:fld>
            <a:endParaRPr lang="en-US" altLang="en-US"/>
          </a:p>
        </p:txBody>
      </p:sp>
      <p:sp>
        <p:nvSpPr>
          <p:cNvPr id="60417"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60418"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457756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796277D-90B7-6647-B11C-827C911D568A}" type="slidenum">
              <a:rPr lang="en-US" altLang="en-US"/>
              <a:pPr/>
              <a:t>26</a:t>
            </a:fld>
            <a:endParaRPr lang="en-US" altLang="en-US"/>
          </a:p>
        </p:txBody>
      </p:sp>
      <p:sp>
        <p:nvSpPr>
          <p:cNvPr id="61441"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61442"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135126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1B7D7BB-B91D-014B-A2DB-DF9A7303103B}" type="slidenum">
              <a:rPr lang="en-US" altLang="en-US"/>
              <a:pPr/>
              <a:t>27</a:t>
            </a:fld>
            <a:endParaRPr lang="en-US" altLang="en-US"/>
          </a:p>
        </p:txBody>
      </p:sp>
      <p:sp>
        <p:nvSpPr>
          <p:cNvPr id="62465"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6246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589755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4CA90F0-B2EC-584E-939F-78BF70CA0B93}" type="slidenum">
              <a:rPr lang="en-US" altLang="en-US"/>
              <a:pPr/>
              <a:t>28</a:t>
            </a:fld>
            <a:endParaRPr lang="en-US" altLang="en-US"/>
          </a:p>
        </p:txBody>
      </p:sp>
      <p:sp>
        <p:nvSpPr>
          <p:cNvPr id="63489"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6349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05607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9CEC545E-84F6-EA4D-BFFD-4389C1B531BC}" type="slidenum">
              <a:rPr lang="en-US" altLang="en-US"/>
              <a:pPr/>
              <a:t>‹#›</a:t>
            </a:fld>
            <a:endParaRPr lang="en-US" altLang="en-US"/>
          </a:p>
        </p:txBody>
      </p:sp>
    </p:spTree>
    <p:extLst>
      <p:ext uri="{BB962C8B-B14F-4D97-AF65-F5344CB8AC3E}">
        <p14:creationId xmlns:p14="http://schemas.microsoft.com/office/powerpoint/2010/main" val="1336517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86F96D2A-BE84-0D45-9697-032C740E3505}" type="slidenum">
              <a:rPr lang="en-US" altLang="en-US"/>
              <a:pPr/>
              <a:t>‹#›</a:t>
            </a:fld>
            <a:endParaRPr lang="en-US" altLang="en-US"/>
          </a:p>
        </p:txBody>
      </p:sp>
    </p:spTree>
    <p:extLst>
      <p:ext uri="{BB962C8B-B14F-4D97-AF65-F5344CB8AC3E}">
        <p14:creationId xmlns:p14="http://schemas.microsoft.com/office/powerpoint/2010/main" val="167884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F66CE40-E582-734D-A546-5F02CDEEE4EC}" type="slidenum">
              <a:rPr lang="en-US" altLang="en-US"/>
              <a:pPr/>
              <a:t>‹#›</a:t>
            </a:fld>
            <a:endParaRPr lang="en-US" altLang="en-US"/>
          </a:p>
        </p:txBody>
      </p:sp>
    </p:spTree>
    <p:extLst>
      <p:ext uri="{BB962C8B-B14F-4D97-AF65-F5344CB8AC3E}">
        <p14:creationId xmlns:p14="http://schemas.microsoft.com/office/powerpoint/2010/main" val="1995788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68475"/>
            <a:ext cx="4459287"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C37D91E2-D075-2049-921E-D8D2BC471451}" type="slidenum">
              <a:rPr lang="en-US" altLang="en-US"/>
              <a:pPr/>
              <a:t>‹#›</a:t>
            </a:fld>
            <a:endParaRPr lang="en-US" altLang="en-US"/>
          </a:p>
        </p:txBody>
      </p:sp>
    </p:spTree>
    <p:extLst>
      <p:ext uri="{BB962C8B-B14F-4D97-AF65-F5344CB8AC3E}">
        <p14:creationId xmlns:p14="http://schemas.microsoft.com/office/powerpoint/2010/main" val="1667127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9F557DEA-71A3-7348-B984-78C62FE234AF}" type="slidenum">
              <a:rPr lang="en-US" altLang="en-US"/>
              <a:pPr/>
              <a:t>‹#›</a:t>
            </a:fld>
            <a:endParaRPr lang="en-US" altLang="en-US"/>
          </a:p>
        </p:txBody>
      </p:sp>
    </p:spTree>
    <p:extLst>
      <p:ext uri="{BB962C8B-B14F-4D97-AF65-F5344CB8AC3E}">
        <p14:creationId xmlns:p14="http://schemas.microsoft.com/office/powerpoint/2010/main" val="1196313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6A8CD873-F24F-DC41-B518-5F3803FE2A55}" type="slidenum">
              <a:rPr lang="en-US" altLang="en-US"/>
              <a:pPr/>
              <a:t>‹#›</a:t>
            </a:fld>
            <a:endParaRPr lang="en-US" altLang="en-US"/>
          </a:p>
        </p:txBody>
      </p:sp>
    </p:spTree>
    <p:extLst>
      <p:ext uri="{BB962C8B-B14F-4D97-AF65-F5344CB8AC3E}">
        <p14:creationId xmlns:p14="http://schemas.microsoft.com/office/powerpoint/2010/main" val="169362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0F2E312D-A866-8848-8C9E-B52F7F3909CA}" type="slidenum">
              <a:rPr lang="en-US" altLang="en-US"/>
              <a:pPr/>
              <a:t>‹#›</a:t>
            </a:fld>
            <a:endParaRPr lang="en-US" altLang="en-US"/>
          </a:p>
        </p:txBody>
      </p:sp>
    </p:spTree>
    <p:extLst>
      <p:ext uri="{BB962C8B-B14F-4D97-AF65-F5344CB8AC3E}">
        <p14:creationId xmlns:p14="http://schemas.microsoft.com/office/powerpoint/2010/main" val="2074530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104ACB6E-0580-B748-843B-BC1F0ED5E301}" type="slidenum">
              <a:rPr lang="en-US" altLang="en-US"/>
              <a:pPr/>
              <a:t>‹#›</a:t>
            </a:fld>
            <a:endParaRPr lang="en-US" altLang="en-US"/>
          </a:p>
        </p:txBody>
      </p:sp>
    </p:spTree>
    <p:extLst>
      <p:ext uri="{BB962C8B-B14F-4D97-AF65-F5344CB8AC3E}">
        <p14:creationId xmlns:p14="http://schemas.microsoft.com/office/powerpoint/2010/main" val="90276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B8DA43E9-264F-644C-9FD9-3389853FBEFF}" type="slidenum">
              <a:rPr lang="en-US" altLang="en-US"/>
              <a:pPr/>
              <a:t>‹#›</a:t>
            </a:fld>
            <a:endParaRPr lang="en-US" altLang="en-US"/>
          </a:p>
        </p:txBody>
      </p:sp>
    </p:spTree>
    <p:extLst>
      <p:ext uri="{BB962C8B-B14F-4D97-AF65-F5344CB8AC3E}">
        <p14:creationId xmlns:p14="http://schemas.microsoft.com/office/powerpoint/2010/main" val="1149999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BC5776F5-9BFB-AE43-91D6-9C82B74066AC}" type="slidenum">
              <a:rPr lang="en-US" altLang="en-US"/>
              <a:pPr/>
              <a:t>‹#›</a:t>
            </a:fld>
            <a:endParaRPr lang="en-US" altLang="en-US"/>
          </a:p>
        </p:txBody>
      </p:sp>
    </p:spTree>
    <p:extLst>
      <p:ext uri="{BB962C8B-B14F-4D97-AF65-F5344CB8AC3E}">
        <p14:creationId xmlns:p14="http://schemas.microsoft.com/office/powerpoint/2010/main" val="69692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454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454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C166B86-EBCB-154F-8FF8-12A91E458BDF}" type="slidenum">
              <a:rPr lang="en-US" altLang="en-US"/>
              <a:pPr/>
              <a:t>‹#›</a:t>
            </a:fld>
            <a:endParaRPr lang="en-US" altLang="en-US"/>
          </a:p>
        </p:txBody>
      </p:sp>
    </p:spTree>
    <p:extLst>
      <p:ext uri="{BB962C8B-B14F-4D97-AF65-F5344CB8AC3E}">
        <p14:creationId xmlns:p14="http://schemas.microsoft.com/office/powerpoint/2010/main" val="840899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5C25DB7A-C3E4-C64F-8651-9DF67D5F3E18}" type="slidenum">
              <a:rPr lang="en-US" altLang="en-US"/>
              <a:pPr/>
              <a:t>‹#›</a:t>
            </a:fld>
            <a:endParaRPr lang="en-US" altLang="en-US"/>
          </a:p>
        </p:txBody>
      </p:sp>
    </p:spTree>
    <p:extLst>
      <p:ext uri="{BB962C8B-B14F-4D97-AF65-F5344CB8AC3E}">
        <p14:creationId xmlns:p14="http://schemas.microsoft.com/office/powerpoint/2010/main" val="408469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B9DDC687-A03C-FB43-BAF0-41E577404AB4}" type="slidenum">
              <a:rPr lang="en-US" altLang="en-US"/>
              <a:pPr/>
              <a:t>‹#›</a:t>
            </a:fld>
            <a:endParaRPr lang="en-US" altLang="en-US"/>
          </a:p>
        </p:txBody>
      </p:sp>
    </p:spTree>
    <p:extLst>
      <p:ext uri="{BB962C8B-B14F-4D97-AF65-F5344CB8AC3E}">
        <p14:creationId xmlns:p14="http://schemas.microsoft.com/office/powerpoint/2010/main" val="17871674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61386FA5-19A8-934E-B225-1D95BD61505D}" type="slidenum">
              <a:rPr lang="en-US" altLang="en-US"/>
              <a:pPr/>
              <a:t>‹#›</a:t>
            </a:fld>
            <a:endParaRPr lang="en-US" altLang="en-US"/>
          </a:p>
        </p:txBody>
      </p:sp>
    </p:spTree>
    <p:extLst>
      <p:ext uri="{BB962C8B-B14F-4D97-AF65-F5344CB8AC3E}">
        <p14:creationId xmlns:p14="http://schemas.microsoft.com/office/powerpoint/2010/main" val="697632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20725" y="1949450"/>
            <a:ext cx="4349750"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2875" y="1949450"/>
            <a:ext cx="4351338"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6C77F05F-0BE2-2247-9847-3363F666AD1D}" type="slidenum">
              <a:rPr lang="en-US" altLang="en-US"/>
              <a:pPr/>
              <a:t>‹#›</a:t>
            </a:fld>
            <a:endParaRPr lang="en-US" altLang="en-US"/>
          </a:p>
        </p:txBody>
      </p:sp>
    </p:spTree>
    <p:extLst>
      <p:ext uri="{BB962C8B-B14F-4D97-AF65-F5344CB8AC3E}">
        <p14:creationId xmlns:p14="http://schemas.microsoft.com/office/powerpoint/2010/main" val="21322711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7C2ECAB6-409C-0040-B5FE-88606B77E975}" type="slidenum">
              <a:rPr lang="en-US" altLang="en-US"/>
              <a:pPr/>
              <a:t>‹#›</a:t>
            </a:fld>
            <a:endParaRPr lang="en-US" altLang="en-US"/>
          </a:p>
        </p:txBody>
      </p:sp>
    </p:spTree>
    <p:extLst>
      <p:ext uri="{BB962C8B-B14F-4D97-AF65-F5344CB8AC3E}">
        <p14:creationId xmlns:p14="http://schemas.microsoft.com/office/powerpoint/2010/main" val="20207602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A8EFB5E3-A1F9-DF44-AEED-7DAF70D004F1}" type="slidenum">
              <a:rPr lang="en-US" altLang="en-US"/>
              <a:pPr/>
              <a:t>‹#›</a:t>
            </a:fld>
            <a:endParaRPr lang="en-US" altLang="en-US"/>
          </a:p>
        </p:txBody>
      </p:sp>
    </p:spTree>
    <p:extLst>
      <p:ext uri="{BB962C8B-B14F-4D97-AF65-F5344CB8AC3E}">
        <p14:creationId xmlns:p14="http://schemas.microsoft.com/office/powerpoint/2010/main" val="4629889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A720FE12-0306-C545-82E0-12CE44EF7CD9}" type="slidenum">
              <a:rPr lang="en-US" altLang="en-US"/>
              <a:pPr/>
              <a:t>‹#›</a:t>
            </a:fld>
            <a:endParaRPr lang="en-US" altLang="en-US"/>
          </a:p>
        </p:txBody>
      </p:sp>
    </p:spTree>
    <p:extLst>
      <p:ext uri="{BB962C8B-B14F-4D97-AF65-F5344CB8AC3E}">
        <p14:creationId xmlns:p14="http://schemas.microsoft.com/office/powerpoint/2010/main" val="1122399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1786C91E-EE90-7142-A7D5-E75C3C260E01}" type="slidenum">
              <a:rPr lang="en-US" altLang="en-US"/>
              <a:pPr/>
              <a:t>‹#›</a:t>
            </a:fld>
            <a:endParaRPr lang="en-US" altLang="en-US"/>
          </a:p>
        </p:txBody>
      </p:sp>
    </p:spTree>
    <p:extLst>
      <p:ext uri="{BB962C8B-B14F-4D97-AF65-F5344CB8AC3E}">
        <p14:creationId xmlns:p14="http://schemas.microsoft.com/office/powerpoint/2010/main" val="6690664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582796F2-51DE-1947-902D-1C0C5FCC7AC5}" type="slidenum">
              <a:rPr lang="en-US" altLang="en-US"/>
              <a:pPr/>
              <a:t>‹#›</a:t>
            </a:fld>
            <a:endParaRPr lang="en-US" altLang="en-US"/>
          </a:p>
        </p:txBody>
      </p:sp>
    </p:spTree>
    <p:extLst>
      <p:ext uri="{BB962C8B-B14F-4D97-AF65-F5344CB8AC3E}">
        <p14:creationId xmlns:p14="http://schemas.microsoft.com/office/powerpoint/2010/main" val="7748275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3673407F-5B6D-094E-953C-9F4838F7DF0A}" type="slidenum">
              <a:rPr lang="en-US" altLang="en-US"/>
              <a:pPr/>
              <a:t>‹#›</a:t>
            </a:fld>
            <a:endParaRPr lang="en-US" altLang="en-US"/>
          </a:p>
        </p:txBody>
      </p:sp>
    </p:spTree>
    <p:extLst>
      <p:ext uri="{BB962C8B-B14F-4D97-AF65-F5344CB8AC3E}">
        <p14:creationId xmlns:p14="http://schemas.microsoft.com/office/powerpoint/2010/main" val="1866209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1238" y="684213"/>
            <a:ext cx="2212975" cy="50752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20725" y="684213"/>
            <a:ext cx="6488113" cy="50752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F530B973-3737-4A40-96AF-F7B2A6868A74}" type="slidenum">
              <a:rPr lang="en-US" altLang="en-US"/>
              <a:pPr/>
              <a:t>‹#›</a:t>
            </a:fld>
            <a:endParaRPr lang="en-US" altLang="en-US"/>
          </a:p>
        </p:txBody>
      </p:sp>
    </p:spTree>
    <p:extLst>
      <p:ext uri="{BB962C8B-B14F-4D97-AF65-F5344CB8AC3E}">
        <p14:creationId xmlns:p14="http://schemas.microsoft.com/office/powerpoint/2010/main" val="12127702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480BF4DF-57A6-B443-8626-11BA94AD55C2}" type="slidenum">
              <a:rPr lang="en-US" altLang="en-US"/>
              <a:pPr/>
              <a:t>‹#›</a:t>
            </a:fld>
            <a:endParaRPr lang="en-US" altLang="en-US"/>
          </a:p>
        </p:txBody>
      </p:sp>
    </p:spTree>
    <p:extLst>
      <p:ext uri="{BB962C8B-B14F-4D97-AF65-F5344CB8AC3E}">
        <p14:creationId xmlns:p14="http://schemas.microsoft.com/office/powerpoint/2010/main" val="12627182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12F9523-A4A6-CA43-9FE1-D64D88AE58EF}" type="slidenum">
              <a:rPr lang="en-US" altLang="en-US"/>
              <a:pPr/>
              <a:t>‹#›</a:t>
            </a:fld>
            <a:endParaRPr lang="en-US" altLang="en-US"/>
          </a:p>
        </p:txBody>
      </p:sp>
    </p:spTree>
    <p:extLst>
      <p:ext uri="{BB962C8B-B14F-4D97-AF65-F5344CB8AC3E}">
        <p14:creationId xmlns:p14="http://schemas.microsoft.com/office/powerpoint/2010/main" val="10721944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F43A8FA8-8E58-E947-975C-3E16341777B3}" type="slidenum">
              <a:rPr lang="en-US" altLang="en-US"/>
              <a:pPr/>
              <a:t>‹#›</a:t>
            </a:fld>
            <a:endParaRPr lang="en-US" altLang="en-US"/>
          </a:p>
        </p:txBody>
      </p:sp>
    </p:spTree>
    <p:extLst>
      <p:ext uri="{BB962C8B-B14F-4D97-AF65-F5344CB8AC3E}">
        <p14:creationId xmlns:p14="http://schemas.microsoft.com/office/powerpoint/2010/main" val="8373769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20725" y="1979613"/>
            <a:ext cx="4349750" cy="41386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2875" y="1979613"/>
            <a:ext cx="4351338" cy="41386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F5E99946-832F-8345-9289-E09B89F9C6FE}" type="slidenum">
              <a:rPr lang="en-US" altLang="en-US"/>
              <a:pPr/>
              <a:t>‹#›</a:t>
            </a:fld>
            <a:endParaRPr lang="en-US" altLang="en-US"/>
          </a:p>
        </p:txBody>
      </p:sp>
    </p:spTree>
    <p:extLst>
      <p:ext uri="{BB962C8B-B14F-4D97-AF65-F5344CB8AC3E}">
        <p14:creationId xmlns:p14="http://schemas.microsoft.com/office/powerpoint/2010/main" val="13348497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4B44D4AD-9E1F-1247-9B62-0A6FE7AD4D10}" type="slidenum">
              <a:rPr lang="en-US" altLang="en-US"/>
              <a:pPr/>
              <a:t>‹#›</a:t>
            </a:fld>
            <a:endParaRPr lang="en-US" altLang="en-US"/>
          </a:p>
        </p:txBody>
      </p:sp>
    </p:spTree>
    <p:extLst>
      <p:ext uri="{BB962C8B-B14F-4D97-AF65-F5344CB8AC3E}">
        <p14:creationId xmlns:p14="http://schemas.microsoft.com/office/powerpoint/2010/main" val="587267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41CAD9D9-0C63-0543-BFE0-3FEBA436B1EC}" type="slidenum">
              <a:rPr lang="en-US" altLang="en-US"/>
              <a:pPr/>
              <a:t>‹#›</a:t>
            </a:fld>
            <a:endParaRPr lang="en-US" altLang="en-US"/>
          </a:p>
        </p:txBody>
      </p:sp>
    </p:spTree>
    <p:extLst>
      <p:ext uri="{BB962C8B-B14F-4D97-AF65-F5344CB8AC3E}">
        <p14:creationId xmlns:p14="http://schemas.microsoft.com/office/powerpoint/2010/main" val="13247705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4D955CE4-BD9E-744C-8B5E-830FF90C577E}" type="slidenum">
              <a:rPr lang="en-US" altLang="en-US"/>
              <a:pPr/>
              <a:t>‹#›</a:t>
            </a:fld>
            <a:endParaRPr lang="en-US" altLang="en-US"/>
          </a:p>
        </p:txBody>
      </p:sp>
    </p:spTree>
    <p:extLst>
      <p:ext uri="{BB962C8B-B14F-4D97-AF65-F5344CB8AC3E}">
        <p14:creationId xmlns:p14="http://schemas.microsoft.com/office/powerpoint/2010/main" val="3086187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29698791-5A3B-EC4E-AA3C-BE9E6198DE72}" type="slidenum">
              <a:rPr lang="en-US" altLang="en-US"/>
              <a:pPr/>
              <a:t>‹#›</a:t>
            </a:fld>
            <a:endParaRPr lang="en-US" altLang="en-US"/>
          </a:p>
        </p:txBody>
      </p:sp>
    </p:spTree>
    <p:extLst>
      <p:ext uri="{BB962C8B-B14F-4D97-AF65-F5344CB8AC3E}">
        <p14:creationId xmlns:p14="http://schemas.microsoft.com/office/powerpoint/2010/main" val="7820884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59963447-10B5-3541-B093-7A05728E2842}" type="slidenum">
              <a:rPr lang="en-US" altLang="en-US"/>
              <a:pPr/>
              <a:t>‹#›</a:t>
            </a:fld>
            <a:endParaRPr lang="en-US" altLang="en-US"/>
          </a:p>
        </p:txBody>
      </p:sp>
    </p:spTree>
    <p:extLst>
      <p:ext uri="{BB962C8B-B14F-4D97-AF65-F5344CB8AC3E}">
        <p14:creationId xmlns:p14="http://schemas.microsoft.com/office/powerpoint/2010/main" val="19606090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7ACC4F58-783A-D24E-89F7-9DF4712EC32E}" type="slidenum">
              <a:rPr lang="en-US" altLang="en-US"/>
              <a:pPr/>
              <a:t>‹#›</a:t>
            </a:fld>
            <a:endParaRPr lang="en-US" altLang="en-US"/>
          </a:p>
        </p:txBody>
      </p:sp>
    </p:spTree>
    <p:extLst>
      <p:ext uri="{BB962C8B-B14F-4D97-AF65-F5344CB8AC3E}">
        <p14:creationId xmlns:p14="http://schemas.microsoft.com/office/powerpoint/2010/main" val="967879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7263" y="301625"/>
            <a:ext cx="2266950" cy="5816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1625" cy="5816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BCEB7990-6AB2-D241-8D96-A62B44983B9F}" type="slidenum">
              <a:rPr lang="en-US" altLang="en-US"/>
              <a:pPr/>
              <a:t>‹#›</a:t>
            </a:fld>
            <a:endParaRPr lang="en-US" altLang="en-US"/>
          </a:p>
        </p:txBody>
      </p:sp>
    </p:spTree>
    <p:extLst>
      <p:ext uri="{BB962C8B-B14F-4D97-AF65-F5344CB8AC3E}">
        <p14:creationId xmlns:p14="http://schemas.microsoft.com/office/powerpoint/2010/main" val="21054964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41C45925-A10A-4E45-BF19-0E615CFDE881}" type="slidenum">
              <a:rPr lang="en-US" altLang="en-US"/>
              <a:pPr/>
              <a:t>‹#›</a:t>
            </a:fld>
            <a:endParaRPr lang="en-US" altLang="en-US"/>
          </a:p>
        </p:txBody>
      </p:sp>
    </p:spTree>
    <p:extLst>
      <p:ext uri="{BB962C8B-B14F-4D97-AF65-F5344CB8AC3E}">
        <p14:creationId xmlns:p14="http://schemas.microsoft.com/office/powerpoint/2010/main" val="8425771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1E538D14-A64D-8B43-B5DA-7F0693538DA4}" type="slidenum">
              <a:rPr lang="en-US" altLang="en-US"/>
              <a:pPr/>
              <a:t>‹#›</a:t>
            </a:fld>
            <a:endParaRPr lang="en-US" altLang="en-US"/>
          </a:p>
        </p:txBody>
      </p:sp>
    </p:spTree>
    <p:extLst>
      <p:ext uri="{BB962C8B-B14F-4D97-AF65-F5344CB8AC3E}">
        <p14:creationId xmlns:p14="http://schemas.microsoft.com/office/powerpoint/2010/main" val="6875463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8CFF698-6101-C944-A812-EA91B6506B42}" type="slidenum">
              <a:rPr lang="en-US" altLang="en-US"/>
              <a:pPr/>
              <a:t>‹#›</a:t>
            </a:fld>
            <a:endParaRPr lang="en-US" altLang="en-US"/>
          </a:p>
        </p:txBody>
      </p:sp>
    </p:spTree>
    <p:extLst>
      <p:ext uri="{BB962C8B-B14F-4D97-AF65-F5344CB8AC3E}">
        <p14:creationId xmlns:p14="http://schemas.microsoft.com/office/powerpoint/2010/main" val="21297020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20725" y="1979613"/>
            <a:ext cx="4152900" cy="37782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6025" y="1979613"/>
            <a:ext cx="4152900" cy="37782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768C95E1-D986-BF4C-A123-C432BDF4B479}" type="slidenum">
              <a:rPr lang="en-US" altLang="en-US"/>
              <a:pPr/>
              <a:t>‹#›</a:t>
            </a:fld>
            <a:endParaRPr lang="en-US" altLang="en-US"/>
          </a:p>
        </p:txBody>
      </p:sp>
    </p:spTree>
    <p:extLst>
      <p:ext uri="{BB962C8B-B14F-4D97-AF65-F5344CB8AC3E}">
        <p14:creationId xmlns:p14="http://schemas.microsoft.com/office/powerpoint/2010/main" val="17929308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BCC65999-1CE3-0041-A95F-FFA8C0E8410D}" type="slidenum">
              <a:rPr lang="en-US" altLang="en-US"/>
              <a:pPr/>
              <a:t>‹#›</a:t>
            </a:fld>
            <a:endParaRPr lang="en-US" altLang="en-US"/>
          </a:p>
        </p:txBody>
      </p:sp>
    </p:spTree>
    <p:extLst>
      <p:ext uri="{BB962C8B-B14F-4D97-AF65-F5344CB8AC3E}">
        <p14:creationId xmlns:p14="http://schemas.microsoft.com/office/powerpoint/2010/main" val="2977234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80F58C57-D4E8-8B49-94B3-B271BAA03118}" type="slidenum">
              <a:rPr lang="en-US" altLang="en-US"/>
              <a:pPr/>
              <a:t>‹#›</a:t>
            </a:fld>
            <a:endParaRPr lang="en-US" altLang="en-US"/>
          </a:p>
        </p:txBody>
      </p:sp>
    </p:spTree>
    <p:extLst>
      <p:ext uri="{BB962C8B-B14F-4D97-AF65-F5344CB8AC3E}">
        <p14:creationId xmlns:p14="http://schemas.microsoft.com/office/powerpoint/2010/main" val="2006560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484E7F67-1651-7E4B-9FC7-9B56C228B827}" type="slidenum">
              <a:rPr lang="en-US" altLang="en-US"/>
              <a:pPr/>
              <a:t>‹#›</a:t>
            </a:fld>
            <a:endParaRPr lang="en-US" altLang="en-US"/>
          </a:p>
        </p:txBody>
      </p:sp>
    </p:spTree>
    <p:extLst>
      <p:ext uri="{BB962C8B-B14F-4D97-AF65-F5344CB8AC3E}">
        <p14:creationId xmlns:p14="http://schemas.microsoft.com/office/powerpoint/2010/main" val="8768057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D1398AFF-D9D0-9F43-97B1-F109A6538CF2}" type="slidenum">
              <a:rPr lang="en-US" altLang="en-US"/>
              <a:pPr/>
              <a:t>‹#›</a:t>
            </a:fld>
            <a:endParaRPr lang="en-US" altLang="en-US"/>
          </a:p>
        </p:txBody>
      </p:sp>
    </p:spTree>
    <p:extLst>
      <p:ext uri="{BB962C8B-B14F-4D97-AF65-F5344CB8AC3E}">
        <p14:creationId xmlns:p14="http://schemas.microsoft.com/office/powerpoint/2010/main" val="4409167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CDFAE6A2-A9B6-3843-AD30-CC14DDD79EE3}" type="slidenum">
              <a:rPr lang="en-US" altLang="en-US"/>
              <a:pPr/>
              <a:t>‹#›</a:t>
            </a:fld>
            <a:endParaRPr lang="en-US" altLang="en-US"/>
          </a:p>
        </p:txBody>
      </p:sp>
    </p:spTree>
    <p:extLst>
      <p:ext uri="{BB962C8B-B14F-4D97-AF65-F5344CB8AC3E}">
        <p14:creationId xmlns:p14="http://schemas.microsoft.com/office/powerpoint/2010/main" val="16685964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03E2C53E-B365-3049-B338-2F6CF86AE1B7}" type="slidenum">
              <a:rPr lang="en-US" altLang="en-US"/>
              <a:pPr/>
              <a:t>‹#›</a:t>
            </a:fld>
            <a:endParaRPr lang="en-US" altLang="en-US"/>
          </a:p>
        </p:txBody>
      </p:sp>
    </p:spTree>
    <p:extLst>
      <p:ext uri="{BB962C8B-B14F-4D97-AF65-F5344CB8AC3E}">
        <p14:creationId xmlns:p14="http://schemas.microsoft.com/office/powerpoint/2010/main" val="1113200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00900" y="539750"/>
            <a:ext cx="2159000" cy="52181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20725" y="539750"/>
            <a:ext cx="6327775" cy="52181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23FCEC83-2F3C-7E46-AA65-57F2378B0D78}" type="slidenum">
              <a:rPr lang="en-US" altLang="en-US"/>
              <a:pPr/>
              <a:t>‹#›</a:t>
            </a:fld>
            <a:endParaRPr lang="en-US" altLang="en-US"/>
          </a:p>
        </p:txBody>
      </p:sp>
    </p:spTree>
    <p:extLst>
      <p:ext uri="{BB962C8B-B14F-4D97-AF65-F5344CB8AC3E}">
        <p14:creationId xmlns:p14="http://schemas.microsoft.com/office/powerpoint/2010/main" val="4980759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B9CC4141-3D02-6543-92F1-1F856DF32307}" type="slidenum">
              <a:rPr lang="en-US" altLang="en-US"/>
              <a:pPr/>
              <a:t>‹#›</a:t>
            </a:fld>
            <a:endParaRPr lang="en-US" altLang="en-US"/>
          </a:p>
        </p:txBody>
      </p:sp>
    </p:spTree>
    <p:extLst>
      <p:ext uri="{BB962C8B-B14F-4D97-AF65-F5344CB8AC3E}">
        <p14:creationId xmlns:p14="http://schemas.microsoft.com/office/powerpoint/2010/main" val="2706978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DAACA1F7-D340-024A-9D6B-1117B32D0279}" type="slidenum">
              <a:rPr lang="en-US" altLang="en-US"/>
              <a:pPr/>
              <a:t>‹#›</a:t>
            </a:fld>
            <a:endParaRPr lang="en-US" altLang="en-US"/>
          </a:p>
        </p:txBody>
      </p:sp>
    </p:spTree>
    <p:extLst>
      <p:ext uri="{BB962C8B-B14F-4D97-AF65-F5344CB8AC3E}">
        <p14:creationId xmlns:p14="http://schemas.microsoft.com/office/powerpoint/2010/main" val="12478963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2C257DEB-769C-FA4A-97C0-8670C413E9A2}" type="slidenum">
              <a:rPr lang="en-US" altLang="en-US"/>
              <a:pPr/>
              <a:t>‹#›</a:t>
            </a:fld>
            <a:endParaRPr lang="en-US" altLang="en-US"/>
          </a:p>
        </p:txBody>
      </p:sp>
    </p:spTree>
    <p:extLst>
      <p:ext uri="{BB962C8B-B14F-4D97-AF65-F5344CB8AC3E}">
        <p14:creationId xmlns:p14="http://schemas.microsoft.com/office/powerpoint/2010/main" val="10693973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68475"/>
            <a:ext cx="4459287"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4B14E999-578E-E24F-A2A5-6BBE45E19DEE}" type="slidenum">
              <a:rPr lang="en-US" altLang="en-US"/>
              <a:pPr/>
              <a:t>‹#›</a:t>
            </a:fld>
            <a:endParaRPr lang="en-US" altLang="en-US"/>
          </a:p>
        </p:txBody>
      </p:sp>
    </p:spTree>
    <p:extLst>
      <p:ext uri="{BB962C8B-B14F-4D97-AF65-F5344CB8AC3E}">
        <p14:creationId xmlns:p14="http://schemas.microsoft.com/office/powerpoint/2010/main" val="10707205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21B2336D-3BF8-0F45-A48B-80FAAEF675AB}" type="slidenum">
              <a:rPr lang="en-US" altLang="en-US"/>
              <a:pPr/>
              <a:t>‹#›</a:t>
            </a:fld>
            <a:endParaRPr lang="en-US" altLang="en-US"/>
          </a:p>
        </p:txBody>
      </p:sp>
    </p:spTree>
    <p:extLst>
      <p:ext uri="{BB962C8B-B14F-4D97-AF65-F5344CB8AC3E}">
        <p14:creationId xmlns:p14="http://schemas.microsoft.com/office/powerpoint/2010/main" val="18347888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60B433F9-89C0-2D47-B79D-0F0E8C2DB27A}" type="slidenum">
              <a:rPr lang="en-US" altLang="en-US"/>
              <a:pPr/>
              <a:t>‹#›</a:t>
            </a:fld>
            <a:endParaRPr lang="en-US" altLang="en-US"/>
          </a:p>
        </p:txBody>
      </p:sp>
    </p:spTree>
    <p:extLst>
      <p:ext uri="{BB962C8B-B14F-4D97-AF65-F5344CB8AC3E}">
        <p14:creationId xmlns:p14="http://schemas.microsoft.com/office/powerpoint/2010/main" val="15781785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FB8A9608-93D7-6744-BD6D-D1A56FA99247}" type="slidenum">
              <a:rPr lang="en-US" altLang="en-US"/>
              <a:pPr/>
              <a:t>‹#›</a:t>
            </a:fld>
            <a:endParaRPr lang="en-US" altLang="en-US"/>
          </a:p>
        </p:txBody>
      </p:sp>
    </p:spTree>
    <p:extLst>
      <p:ext uri="{BB962C8B-B14F-4D97-AF65-F5344CB8AC3E}">
        <p14:creationId xmlns:p14="http://schemas.microsoft.com/office/powerpoint/2010/main" val="8761472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A44DDD0D-0211-B549-ACAD-2FA3CBDB6795}" type="slidenum">
              <a:rPr lang="en-US" altLang="en-US"/>
              <a:pPr/>
              <a:t>‹#›</a:t>
            </a:fld>
            <a:endParaRPr lang="en-US" altLang="en-US"/>
          </a:p>
        </p:txBody>
      </p:sp>
    </p:spTree>
    <p:extLst>
      <p:ext uri="{BB962C8B-B14F-4D97-AF65-F5344CB8AC3E}">
        <p14:creationId xmlns:p14="http://schemas.microsoft.com/office/powerpoint/2010/main" val="1116649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5C390049-7106-6E4E-8C28-389AB9B723ED}" type="slidenum">
              <a:rPr lang="en-US" altLang="en-US"/>
              <a:pPr/>
              <a:t>‹#›</a:t>
            </a:fld>
            <a:endParaRPr lang="en-US" altLang="en-US"/>
          </a:p>
        </p:txBody>
      </p:sp>
    </p:spTree>
    <p:extLst>
      <p:ext uri="{BB962C8B-B14F-4D97-AF65-F5344CB8AC3E}">
        <p14:creationId xmlns:p14="http://schemas.microsoft.com/office/powerpoint/2010/main" val="19996748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2127C870-3F4F-2B44-8C99-3993F1A25F30}" type="slidenum">
              <a:rPr lang="en-US" altLang="en-US"/>
              <a:pPr/>
              <a:t>‹#›</a:t>
            </a:fld>
            <a:endParaRPr lang="en-US" altLang="en-US"/>
          </a:p>
        </p:txBody>
      </p:sp>
    </p:spTree>
    <p:extLst>
      <p:ext uri="{BB962C8B-B14F-4D97-AF65-F5344CB8AC3E}">
        <p14:creationId xmlns:p14="http://schemas.microsoft.com/office/powerpoint/2010/main" val="4161956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454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454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2FE2E6AA-E76A-184D-8F41-5299AA331BB9}" type="slidenum">
              <a:rPr lang="en-US" altLang="en-US"/>
              <a:pPr/>
              <a:t>‹#›</a:t>
            </a:fld>
            <a:endParaRPr lang="en-US" altLang="en-US"/>
          </a:p>
        </p:txBody>
      </p:sp>
    </p:spTree>
    <p:extLst>
      <p:ext uri="{BB962C8B-B14F-4D97-AF65-F5344CB8AC3E}">
        <p14:creationId xmlns:p14="http://schemas.microsoft.com/office/powerpoint/2010/main" val="6456815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03238" y="301625"/>
            <a:ext cx="9069387" cy="1260475"/>
          </a:xfrm>
        </p:spPr>
        <p:txBody>
          <a:bodyPr/>
          <a:lstStyle/>
          <a:p>
            <a:r>
              <a:rPr lang="en-US" smtClean="0"/>
              <a:t>Click to edit Master title style</a:t>
            </a:r>
            <a:endParaRPr lang="en-US"/>
          </a:p>
        </p:txBody>
      </p:sp>
      <p:sp>
        <p:nvSpPr>
          <p:cNvPr id="3" name="Date Placeholder 2"/>
          <p:cNvSpPr>
            <a:spLocks noGrp="1"/>
          </p:cNvSpPr>
          <p:nvPr>
            <p:ph type="dt" idx="10"/>
          </p:nvPr>
        </p:nvSpPr>
        <p:spPr>
          <a:xfrm>
            <a:off x="503238" y="6886575"/>
            <a:ext cx="2346325" cy="519113"/>
          </a:xfrm>
        </p:spPr>
        <p:txBody>
          <a:bodyPr/>
          <a:lstStyle>
            <a:lvl1pPr>
              <a:defRPr/>
            </a:lvl1pPr>
          </a:lstStyle>
          <a:p>
            <a:endParaRPr lang="en-US" altLang="en-US"/>
          </a:p>
        </p:txBody>
      </p:sp>
      <p:sp>
        <p:nvSpPr>
          <p:cNvPr id="4" name="Footer Placeholder 3"/>
          <p:cNvSpPr>
            <a:spLocks noGrp="1"/>
          </p:cNvSpPr>
          <p:nvPr>
            <p:ph type="ftr" idx="11"/>
          </p:nvPr>
        </p:nvSpPr>
        <p:spPr>
          <a:xfrm>
            <a:off x="3448050" y="6886575"/>
            <a:ext cx="3194050" cy="519113"/>
          </a:xfrm>
        </p:spPr>
        <p:txBody>
          <a:bodyPr/>
          <a:lstStyle>
            <a:lvl1pPr>
              <a:defRPr/>
            </a:lvl1pPr>
          </a:lstStyle>
          <a:p>
            <a:endParaRPr lang="en-US" altLang="en-US"/>
          </a:p>
        </p:txBody>
      </p:sp>
      <p:sp>
        <p:nvSpPr>
          <p:cNvPr id="5" name="Slide Number Placeholder 4"/>
          <p:cNvSpPr>
            <a:spLocks noGrp="1"/>
          </p:cNvSpPr>
          <p:nvPr>
            <p:ph type="sldNum" idx="12"/>
          </p:nvPr>
        </p:nvSpPr>
        <p:spPr>
          <a:xfrm>
            <a:off x="7227888" y="6886575"/>
            <a:ext cx="2346325" cy="519113"/>
          </a:xfrm>
        </p:spPr>
        <p:txBody>
          <a:bodyPr/>
          <a:lstStyle>
            <a:lvl1pPr>
              <a:defRPr/>
            </a:lvl1pPr>
          </a:lstStyle>
          <a:p>
            <a:fld id="{A0234C5E-020B-2B4F-A879-00A2CDDBDE16}" type="slidenum">
              <a:rPr lang="en-US" altLang="en-US"/>
              <a:pPr/>
              <a:t>‹#›</a:t>
            </a:fld>
            <a:endParaRPr lang="en-US" altLang="en-US"/>
          </a:p>
        </p:txBody>
      </p:sp>
    </p:spTree>
    <p:extLst>
      <p:ext uri="{BB962C8B-B14F-4D97-AF65-F5344CB8AC3E}">
        <p14:creationId xmlns:p14="http://schemas.microsoft.com/office/powerpoint/2010/main" val="734387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026" name="Rectangle 2"/>
          <p:cNvSpPr>
            <a:spLocks noGrp="1" noChangeArrowheads="1"/>
          </p:cNvSpPr>
          <p:nvPr>
            <p:ph type="body" idx="1"/>
          </p:nvPr>
        </p:nvSpPr>
        <p:spPr bwMode="auto">
          <a:xfrm>
            <a:off x="503238" y="1768475"/>
            <a:ext cx="9069387" cy="498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28224"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1027" name="Rectangle 3"/>
          <p:cNvSpPr>
            <a:spLocks noGrp="1" noChangeArrowheads="1"/>
          </p:cNvSpPr>
          <p:nvPr>
            <p:ph type="dt"/>
          </p:nvPr>
        </p:nvSpPr>
        <p:spPr bwMode="auto">
          <a:xfrm>
            <a:off x="50323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tabLst>
                <a:tab pos="723900" algn="l"/>
                <a:tab pos="1447800" algn="l"/>
                <a:tab pos="2171700" algn="l"/>
              </a:tabLst>
              <a:defRPr sz="1400">
                <a:solidFill>
                  <a:srgbClr val="000000"/>
                </a:solidFill>
                <a:latin typeface="Times New Roman" charset="0"/>
                <a:ea typeface="Arial Unicode MS" charset="0"/>
                <a:cs typeface="Arial Unicode MS" charset="0"/>
              </a:defRPr>
            </a:lvl1pPr>
          </a:lstStyle>
          <a:p>
            <a:endParaRPr lang="en-US" altLang="en-US"/>
          </a:p>
        </p:txBody>
      </p:sp>
      <p:sp>
        <p:nvSpPr>
          <p:cNvPr id="1028" name="Rectangle 4"/>
          <p:cNvSpPr>
            <a:spLocks noGrp="1" noChangeArrowheads="1"/>
          </p:cNvSpPr>
          <p:nvPr>
            <p:ph type="ftr"/>
          </p:nvPr>
        </p:nvSpPr>
        <p:spPr bwMode="auto">
          <a:xfrm>
            <a:off x="3448050" y="688657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ctr">
              <a:tabLst>
                <a:tab pos="723900" algn="l"/>
                <a:tab pos="1447800" algn="l"/>
                <a:tab pos="2171700" algn="l"/>
                <a:tab pos="2895600" algn="l"/>
              </a:tabLst>
              <a:defRPr sz="1400">
                <a:solidFill>
                  <a:srgbClr val="000000"/>
                </a:solidFill>
                <a:latin typeface="Times New Roman" charset="0"/>
                <a:ea typeface="Arial Unicode MS" charset="0"/>
                <a:cs typeface="Arial Unicode MS" charset="0"/>
              </a:defRPr>
            </a:lvl1pPr>
          </a:lstStyle>
          <a:p>
            <a:endParaRPr lang="en-US" altLang="en-US"/>
          </a:p>
        </p:txBody>
      </p:sp>
      <p:sp>
        <p:nvSpPr>
          <p:cNvPr id="1029" name="Rectangle 5"/>
          <p:cNvSpPr>
            <a:spLocks noGrp="1" noChangeArrowheads="1"/>
          </p:cNvSpPr>
          <p:nvPr>
            <p:ph type="sldNum"/>
          </p:nvPr>
        </p:nvSpPr>
        <p:spPr bwMode="auto">
          <a:xfrm>
            <a:off x="722788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r">
              <a:tabLst>
                <a:tab pos="723900" algn="l"/>
                <a:tab pos="1447800" algn="l"/>
                <a:tab pos="2171700" algn="l"/>
              </a:tabLst>
              <a:defRPr sz="1400">
                <a:solidFill>
                  <a:srgbClr val="000000"/>
                </a:solidFill>
                <a:latin typeface="Times New Roman" charset="0"/>
                <a:ea typeface="Arial Unicode MS" charset="0"/>
                <a:cs typeface="Arial Unicode MS" charset="0"/>
              </a:defRPr>
            </a:lvl1pPr>
          </a:lstStyle>
          <a:p>
            <a:fld id="{C36D1A20-CAE0-DF44-A9C4-5AC57A4C50E2}"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ctr" defTabSz="457200" rtl="0" fontAlgn="base" hangingPunct="0">
        <a:lnSpc>
          <a:spcPct val="93000"/>
        </a:lnSpc>
        <a:spcBef>
          <a:spcPct val="0"/>
        </a:spcBef>
        <a:spcAft>
          <a:spcPct val="0"/>
        </a:spcAft>
        <a:buClr>
          <a:srgbClr val="000000"/>
        </a:buClr>
        <a:buSzPct val="100000"/>
        <a:buFont typeface="Times New Roman" charset="0"/>
        <a:defRPr sz="4400" kern="1200">
          <a:solidFill>
            <a:srgbClr val="000000"/>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Microsoft YaHei" charset="0"/>
          <a:cs typeface="Microsoft YaHei" charset="0"/>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Microsoft YaHei" charset="0"/>
          <a:cs typeface="Microsoft YaHei" charset="0"/>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Microsoft YaHei" charset="0"/>
          <a:cs typeface="Microsoft YaHei" charset="0"/>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Microsoft YaHei" charset="0"/>
          <a:cs typeface="Microsoft YaHei"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Microsoft YaHei" charset="0"/>
          <a:cs typeface="Microsoft YaHei"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Microsoft YaHei" charset="0"/>
          <a:cs typeface="Microsoft YaHei"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Microsoft YaHei" charset="0"/>
          <a:cs typeface="Microsoft YaHei"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Microsoft YaHei" charset="0"/>
          <a:cs typeface="Microsoft YaHei" charset="0"/>
        </a:defRPr>
      </a:lvl9pPr>
    </p:titleStyle>
    <p:bodyStyle>
      <a:lvl1pPr marL="342900" indent="-342900" algn="l" defTabSz="457200" rtl="0" fontAlgn="base" hangingPunct="0">
        <a:lnSpc>
          <a:spcPct val="93000"/>
        </a:lnSpc>
        <a:spcBef>
          <a:spcPct val="0"/>
        </a:spcBef>
        <a:spcAft>
          <a:spcPts val="1413"/>
        </a:spcAft>
        <a:buClr>
          <a:srgbClr val="000000"/>
        </a:buClr>
        <a:buSzPct val="100000"/>
        <a:buFont typeface="Times New Roman" charset="0"/>
        <a:defRPr sz="3200" kern="1200">
          <a:solidFill>
            <a:srgbClr val="000000"/>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charset="0"/>
        <a:defRPr sz="2800" kern="1200">
          <a:solidFill>
            <a:srgbClr val="000000"/>
          </a:solidFill>
          <a:latin typeface="+mn-lt"/>
          <a:ea typeface="+mn-ea"/>
          <a:cs typeface="+mn-cs"/>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charset="0"/>
        <a:defRPr sz="2400" kern="1200">
          <a:solidFill>
            <a:srgbClr val="000000"/>
          </a:solidFill>
          <a:latin typeface="+mn-lt"/>
          <a:ea typeface="+mn-ea"/>
          <a:cs typeface="+mn-cs"/>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charset="0"/>
        <a:defRPr sz="2000" kern="1200">
          <a:solidFill>
            <a:srgbClr val="000000"/>
          </a:solidFill>
          <a:latin typeface="+mn-lt"/>
          <a:ea typeface="+mn-ea"/>
          <a:cs typeface="+mn-cs"/>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720725" y="684213"/>
            <a:ext cx="8458200" cy="1022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2050" name="Rectangle 2"/>
          <p:cNvSpPr>
            <a:spLocks noGrp="1" noChangeArrowheads="1"/>
          </p:cNvSpPr>
          <p:nvPr>
            <p:ph type="body" idx="1"/>
          </p:nvPr>
        </p:nvSpPr>
        <p:spPr bwMode="auto">
          <a:xfrm>
            <a:off x="720725" y="1949450"/>
            <a:ext cx="8853488" cy="381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28224"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2051" name="Rectangle 3"/>
          <p:cNvSpPr>
            <a:spLocks noGrp="1" noChangeArrowheads="1"/>
          </p:cNvSpPr>
          <p:nvPr>
            <p:ph type="dt"/>
          </p:nvPr>
        </p:nvSpPr>
        <p:spPr bwMode="auto">
          <a:xfrm>
            <a:off x="539750" y="6318250"/>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tabLst>
                <a:tab pos="723900" algn="l"/>
                <a:tab pos="1447800" algn="l"/>
                <a:tab pos="2171700" algn="l"/>
              </a:tabLst>
              <a:defRPr sz="1400">
                <a:solidFill>
                  <a:srgbClr val="000000"/>
                </a:solidFill>
                <a:latin typeface="Times New Roman" charset="0"/>
                <a:ea typeface="+mn-ea"/>
                <a:cs typeface="+mn-cs"/>
              </a:defRPr>
            </a:lvl1pPr>
          </a:lstStyle>
          <a:p>
            <a:endParaRPr lang="en-US" altLang="en-US"/>
          </a:p>
        </p:txBody>
      </p:sp>
      <p:sp>
        <p:nvSpPr>
          <p:cNvPr id="2052" name="Rectangle 4"/>
          <p:cNvSpPr>
            <a:spLocks noGrp="1" noChangeArrowheads="1"/>
          </p:cNvSpPr>
          <p:nvPr>
            <p:ph type="ftr"/>
          </p:nvPr>
        </p:nvSpPr>
        <p:spPr bwMode="auto">
          <a:xfrm>
            <a:off x="3267075" y="634682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ctr">
              <a:tabLst>
                <a:tab pos="723900" algn="l"/>
                <a:tab pos="1447800" algn="l"/>
                <a:tab pos="2171700" algn="l"/>
                <a:tab pos="2895600" algn="l"/>
              </a:tabLst>
              <a:defRPr sz="1400">
                <a:solidFill>
                  <a:srgbClr val="000000"/>
                </a:solidFill>
                <a:latin typeface="Times New Roman" charset="0"/>
                <a:ea typeface="+mn-ea"/>
                <a:cs typeface="+mn-cs"/>
              </a:defRPr>
            </a:lvl1pPr>
          </a:lstStyle>
          <a:p>
            <a:endParaRPr lang="en-US" altLang="en-US"/>
          </a:p>
        </p:txBody>
      </p:sp>
      <p:sp>
        <p:nvSpPr>
          <p:cNvPr id="2053" name="Rectangle 5"/>
          <p:cNvSpPr>
            <a:spLocks noGrp="1" noChangeArrowheads="1"/>
          </p:cNvSpPr>
          <p:nvPr>
            <p:ph type="sldNum"/>
          </p:nvPr>
        </p:nvSpPr>
        <p:spPr bwMode="auto">
          <a:xfrm>
            <a:off x="6831013" y="63468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r">
              <a:tabLst>
                <a:tab pos="723900" algn="l"/>
                <a:tab pos="1447800" algn="l"/>
                <a:tab pos="2171700" algn="l"/>
              </a:tabLst>
              <a:defRPr sz="1400">
                <a:solidFill>
                  <a:srgbClr val="000000"/>
                </a:solidFill>
                <a:latin typeface="Times New Roman" charset="0"/>
                <a:ea typeface="+mn-ea"/>
                <a:cs typeface="+mn-cs"/>
              </a:defRPr>
            </a:lvl1pPr>
          </a:lstStyle>
          <a:p>
            <a:fld id="{7B8A141E-C31B-4E4F-B3FE-9B79CA4A43D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defTabSz="457200" rtl="0" fontAlgn="base" hangingPunct="0">
        <a:lnSpc>
          <a:spcPct val="93000"/>
        </a:lnSpc>
        <a:spcBef>
          <a:spcPct val="0"/>
        </a:spcBef>
        <a:spcAft>
          <a:spcPct val="0"/>
        </a:spcAft>
        <a:buClr>
          <a:srgbClr val="000000"/>
        </a:buClr>
        <a:buSzPct val="100000"/>
        <a:buFont typeface="Times New Roman" charset="0"/>
        <a:defRPr sz="4100" kern="1200">
          <a:solidFill>
            <a:srgbClr val="000000"/>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charset="0"/>
        <a:defRPr sz="4100">
          <a:solidFill>
            <a:srgbClr val="000000"/>
          </a:solidFill>
          <a:latin typeface="Arial" charset="0"/>
          <a:ea typeface="Arial Unicode MS" charset="0"/>
          <a:cs typeface="Arial Unicode MS" charset="0"/>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000000"/>
          </a:solidFill>
          <a:latin typeface="Arial" charset="0"/>
          <a:ea typeface="Arial Unicode MS" charset="0"/>
          <a:cs typeface="Arial Unicode MS" charset="0"/>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000000"/>
          </a:solidFill>
          <a:latin typeface="Arial" charset="0"/>
          <a:ea typeface="Arial Unicode MS" charset="0"/>
          <a:cs typeface="Arial Unicode MS" charset="0"/>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000000"/>
          </a:solidFill>
          <a:latin typeface="Arial" charset="0"/>
          <a:ea typeface="Arial Unicode MS" charset="0"/>
          <a:cs typeface="Arial Unicode MS"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000000"/>
          </a:solidFill>
          <a:latin typeface="Arial" charset="0"/>
          <a:ea typeface="Arial Unicode MS" charset="0"/>
          <a:cs typeface="Arial Unicode MS"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000000"/>
          </a:solidFill>
          <a:latin typeface="Arial" charset="0"/>
          <a:ea typeface="Arial Unicode MS" charset="0"/>
          <a:cs typeface="Arial Unicode MS"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000000"/>
          </a:solidFill>
          <a:latin typeface="Arial" charset="0"/>
          <a:ea typeface="Arial Unicode MS" charset="0"/>
          <a:cs typeface="Arial Unicode MS"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000000"/>
          </a:solidFill>
          <a:latin typeface="Arial" charset="0"/>
          <a:ea typeface="Arial Unicode MS" charset="0"/>
          <a:cs typeface="Arial Unicode MS" charset="0"/>
        </a:defRPr>
      </a:lvl9pPr>
    </p:titleStyle>
    <p:bodyStyle>
      <a:lvl1pPr marL="342900" indent="-342900" algn="l" defTabSz="457200" rtl="0" fontAlgn="base" hangingPunct="0">
        <a:lnSpc>
          <a:spcPct val="93000"/>
        </a:lnSpc>
        <a:spcBef>
          <a:spcPct val="0"/>
        </a:spcBef>
        <a:spcAft>
          <a:spcPts val="1425"/>
        </a:spcAft>
        <a:buClr>
          <a:srgbClr val="000000"/>
        </a:buClr>
        <a:buSzPct val="100000"/>
        <a:buFont typeface="Times New Roman" charset="0"/>
        <a:defRPr sz="3200" kern="1200">
          <a:solidFill>
            <a:srgbClr val="000000"/>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charset="0"/>
        <a:defRPr sz="2800" kern="1200">
          <a:solidFill>
            <a:srgbClr val="000000"/>
          </a:solidFill>
          <a:latin typeface="+mn-lt"/>
          <a:ea typeface="Microsoft YaHei" charset="0"/>
          <a:cs typeface="Microsoft YaHei" charset="0"/>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charset="0"/>
        <a:defRPr sz="2400" kern="1200">
          <a:solidFill>
            <a:srgbClr val="000000"/>
          </a:solidFill>
          <a:latin typeface="+mn-lt"/>
          <a:ea typeface="Microsoft YaHei" charset="0"/>
          <a:cs typeface="Microsoft YaHei" charset="0"/>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charset="0"/>
        <a:defRPr sz="2000" kern="1200">
          <a:solidFill>
            <a:srgbClr val="000000"/>
          </a:solidFill>
          <a:latin typeface="+mn-lt"/>
          <a:ea typeface="Microsoft YaHei" charset="0"/>
          <a:cs typeface="Microsoft YaHei" charset="0"/>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charset="0"/>
        <a:defRPr sz="2000" kern="1200">
          <a:solidFill>
            <a:srgbClr val="000000"/>
          </a:solidFill>
          <a:latin typeface="+mn-lt"/>
          <a:ea typeface="Microsoft YaHei" charset="0"/>
          <a:cs typeface="Microsoft YaHe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3074" name="Rectangle 2"/>
          <p:cNvSpPr>
            <a:spLocks noGrp="1" noChangeArrowheads="1"/>
          </p:cNvSpPr>
          <p:nvPr>
            <p:ph type="body" idx="1"/>
          </p:nvPr>
        </p:nvSpPr>
        <p:spPr bwMode="auto">
          <a:xfrm>
            <a:off x="720725" y="1979613"/>
            <a:ext cx="8853488" cy="4138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28224"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3075" name="Rectangle 3"/>
          <p:cNvSpPr>
            <a:spLocks noGrp="1" noChangeArrowheads="1"/>
          </p:cNvSpPr>
          <p:nvPr>
            <p:ph type="dt"/>
          </p:nvPr>
        </p:nvSpPr>
        <p:spPr bwMode="auto">
          <a:xfrm>
            <a:off x="612775" y="65627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tabLst>
                <a:tab pos="723900" algn="l"/>
                <a:tab pos="1447800" algn="l"/>
                <a:tab pos="2171700" algn="l"/>
              </a:tabLst>
              <a:defRPr sz="1400">
                <a:solidFill>
                  <a:srgbClr val="000000"/>
                </a:solidFill>
                <a:latin typeface="Times New Roman" charset="0"/>
                <a:ea typeface="+mn-ea"/>
                <a:cs typeface="+mn-cs"/>
              </a:defRPr>
            </a:lvl1pPr>
          </a:lstStyle>
          <a:p>
            <a:endParaRPr lang="en-US" altLang="en-US"/>
          </a:p>
        </p:txBody>
      </p:sp>
      <p:sp>
        <p:nvSpPr>
          <p:cNvPr id="3076" name="Rectangle 4"/>
          <p:cNvSpPr>
            <a:spLocks noGrp="1" noChangeArrowheads="1"/>
          </p:cNvSpPr>
          <p:nvPr>
            <p:ph type="ftr"/>
          </p:nvPr>
        </p:nvSpPr>
        <p:spPr bwMode="auto">
          <a:xfrm>
            <a:off x="3556000" y="656272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ctr">
              <a:tabLst>
                <a:tab pos="723900" algn="l"/>
                <a:tab pos="1447800" algn="l"/>
                <a:tab pos="2171700" algn="l"/>
                <a:tab pos="2895600" algn="l"/>
              </a:tabLst>
              <a:defRPr sz="1400">
                <a:solidFill>
                  <a:srgbClr val="000000"/>
                </a:solidFill>
                <a:latin typeface="Times New Roman" charset="0"/>
                <a:ea typeface="+mn-ea"/>
                <a:cs typeface="+mn-cs"/>
              </a:defRPr>
            </a:lvl1pPr>
          </a:lstStyle>
          <a:p>
            <a:endParaRPr lang="en-US" altLang="en-US"/>
          </a:p>
        </p:txBody>
      </p:sp>
      <p:sp>
        <p:nvSpPr>
          <p:cNvPr id="3077" name="Rectangle 5"/>
          <p:cNvSpPr>
            <a:spLocks noGrp="1" noChangeArrowheads="1"/>
          </p:cNvSpPr>
          <p:nvPr>
            <p:ph type="sldNum"/>
          </p:nvPr>
        </p:nvSpPr>
        <p:spPr bwMode="auto">
          <a:xfrm>
            <a:off x="7335838" y="65627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r">
              <a:tabLst>
                <a:tab pos="723900" algn="l"/>
                <a:tab pos="1447800" algn="l"/>
                <a:tab pos="2171700" algn="l"/>
              </a:tabLst>
              <a:defRPr sz="1400">
                <a:solidFill>
                  <a:srgbClr val="000000"/>
                </a:solidFill>
                <a:latin typeface="Times New Roman" charset="0"/>
                <a:ea typeface="+mn-ea"/>
                <a:cs typeface="+mn-cs"/>
              </a:defRPr>
            </a:lvl1pPr>
          </a:lstStyle>
          <a:p>
            <a:fld id="{466BFC21-B74B-2147-A630-D7ACDA71E5F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457200" rtl="0" fontAlgn="base" hangingPunct="0">
        <a:lnSpc>
          <a:spcPct val="93000"/>
        </a:lnSpc>
        <a:spcBef>
          <a:spcPct val="0"/>
        </a:spcBef>
        <a:spcAft>
          <a:spcPct val="0"/>
        </a:spcAft>
        <a:buClr>
          <a:srgbClr val="000000"/>
        </a:buClr>
        <a:buSzPct val="100000"/>
        <a:buFont typeface="Times New Roman" charset="0"/>
        <a:defRPr sz="4100" kern="1200">
          <a:solidFill>
            <a:srgbClr val="280099"/>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charset="0"/>
        <a:defRPr sz="4100">
          <a:solidFill>
            <a:srgbClr val="280099"/>
          </a:solidFill>
          <a:latin typeface="Arial" charset="0"/>
          <a:ea typeface="Arial Unicode MS" charset="0"/>
          <a:cs typeface="Arial Unicode MS" charset="0"/>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280099"/>
          </a:solidFill>
          <a:latin typeface="Arial" charset="0"/>
          <a:ea typeface="Arial Unicode MS" charset="0"/>
          <a:cs typeface="Arial Unicode MS" charset="0"/>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280099"/>
          </a:solidFill>
          <a:latin typeface="Arial" charset="0"/>
          <a:ea typeface="Arial Unicode MS" charset="0"/>
          <a:cs typeface="Arial Unicode MS" charset="0"/>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280099"/>
          </a:solidFill>
          <a:latin typeface="Arial" charset="0"/>
          <a:ea typeface="Arial Unicode MS" charset="0"/>
          <a:cs typeface="Arial Unicode MS"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280099"/>
          </a:solidFill>
          <a:latin typeface="Arial" charset="0"/>
          <a:ea typeface="Arial Unicode MS" charset="0"/>
          <a:cs typeface="Arial Unicode MS"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280099"/>
          </a:solidFill>
          <a:latin typeface="Arial" charset="0"/>
          <a:ea typeface="Arial Unicode MS" charset="0"/>
          <a:cs typeface="Arial Unicode MS"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280099"/>
          </a:solidFill>
          <a:latin typeface="Arial" charset="0"/>
          <a:ea typeface="Arial Unicode MS" charset="0"/>
          <a:cs typeface="Arial Unicode MS"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280099"/>
          </a:solidFill>
          <a:latin typeface="Arial" charset="0"/>
          <a:ea typeface="Arial Unicode MS" charset="0"/>
          <a:cs typeface="Arial Unicode MS" charset="0"/>
        </a:defRPr>
      </a:lvl9pPr>
    </p:titleStyle>
    <p:bodyStyle>
      <a:lvl1pPr marL="342900" indent="-342900" algn="l" defTabSz="457200" rtl="0" fontAlgn="base" hangingPunct="0">
        <a:lnSpc>
          <a:spcPct val="93000"/>
        </a:lnSpc>
        <a:spcBef>
          <a:spcPct val="0"/>
        </a:spcBef>
        <a:spcAft>
          <a:spcPts val="1425"/>
        </a:spcAft>
        <a:buClr>
          <a:srgbClr val="000000"/>
        </a:buClr>
        <a:buSzPct val="100000"/>
        <a:buFont typeface="Times New Roman" charset="0"/>
        <a:defRPr sz="3200" kern="1200">
          <a:solidFill>
            <a:srgbClr val="000080"/>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charset="0"/>
        <a:defRPr sz="2800" kern="1200">
          <a:solidFill>
            <a:srgbClr val="000000"/>
          </a:solidFill>
          <a:latin typeface="+mn-lt"/>
          <a:ea typeface="Microsoft YaHei" charset="0"/>
          <a:cs typeface="Microsoft YaHei" charset="0"/>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charset="0"/>
        <a:defRPr sz="2400" kern="1200">
          <a:solidFill>
            <a:srgbClr val="000000"/>
          </a:solidFill>
          <a:latin typeface="+mn-lt"/>
          <a:ea typeface="Microsoft YaHei" charset="0"/>
          <a:cs typeface="Microsoft YaHei" charset="0"/>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charset="0"/>
        <a:defRPr sz="2000" kern="1200">
          <a:solidFill>
            <a:srgbClr val="000000"/>
          </a:solidFill>
          <a:latin typeface="+mn-lt"/>
          <a:ea typeface="Microsoft YaHei" charset="0"/>
          <a:cs typeface="Microsoft YaHei" charset="0"/>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charset="0"/>
        <a:defRPr sz="2000" kern="1200">
          <a:solidFill>
            <a:srgbClr val="000000"/>
          </a:solidFill>
          <a:latin typeface="+mn-lt"/>
          <a:ea typeface="Microsoft YaHei" charset="0"/>
          <a:cs typeface="Microsoft YaHe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bwMode="auto">
          <a:xfrm>
            <a:off x="720725" y="539750"/>
            <a:ext cx="8639175" cy="1022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4098" name="Rectangle 2"/>
          <p:cNvSpPr>
            <a:spLocks noGrp="1" noChangeArrowheads="1"/>
          </p:cNvSpPr>
          <p:nvPr>
            <p:ph type="body" idx="1"/>
          </p:nvPr>
        </p:nvSpPr>
        <p:spPr bwMode="auto">
          <a:xfrm>
            <a:off x="720725" y="1979613"/>
            <a:ext cx="8458200" cy="3778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28224"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4099" name="Rectangle 3"/>
          <p:cNvSpPr>
            <a:spLocks noGrp="1" noChangeArrowheads="1"/>
          </p:cNvSpPr>
          <p:nvPr>
            <p:ph type="dt"/>
          </p:nvPr>
        </p:nvSpPr>
        <p:spPr bwMode="auto">
          <a:xfrm>
            <a:off x="676275" y="6300788"/>
            <a:ext cx="2346325"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tabLst>
                <a:tab pos="723900" algn="l"/>
                <a:tab pos="1447800" algn="l"/>
                <a:tab pos="2171700" algn="l"/>
              </a:tabLst>
              <a:defRPr sz="1400">
                <a:solidFill>
                  <a:srgbClr val="000000"/>
                </a:solidFill>
                <a:latin typeface="Times New Roman" charset="0"/>
                <a:ea typeface="+mn-ea"/>
                <a:cs typeface="+mn-cs"/>
              </a:defRPr>
            </a:lvl1pPr>
          </a:lstStyle>
          <a:p>
            <a:endParaRPr lang="en-US" altLang="en-US"/>
          </a:p>
        </p:txBody>
      </p:sp>
      <p:sp>
        <p:nvSpPr>
          <p:cNvPr id="4100" name="Rectangle 4"/>
          <p:cNvSpPr>
            <a:spLocks noGrp="1" noChangeArrowheads="1"/>
          </p:cNvSpPr>
          <p:nvPr>
            <p:ph type="ftr"/>
          </p:nvPr>
        </p:nvSpPr>
        <p:spPr bwMode="auto">
          <a:xfrm>
            <a:off x="3419475" y="6318250"/>
            <a:ext cx="3221038"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ctr">
              <a:tabLst>
                <a:tab pos="723900" algn="l"/>
                <a:tab pos="1447800" algn="l"/>
                <a:tab pos="2171700" algn="l"/>
                <a:tab pos="2895600" algn="l"/>
              </a:tabLst>
              <a:defRPr sz="1400">
                <a:solidFill>
                  <a:srgbClr val="000000"/>
                </a:solidFill>
                <a:latin typeface="Times New Roman" charset="0"/>
                <a:ea typeface="+mn-ea"/>
                <a:cs typeface="+mn-cs"/>
              </a:defRPr>
            </a:lvl1pPr>
          </a:lstStyle>
          <a:p>
            <a:endParaRPr lang="en-US" altLang="en-US"/>
          </a:p>
        </p:txBody>
      </p:sp>
      <p:sp>
        <p:nvSpPr>
          <p:cNvPr id="4101" name="Rectangle 5"/>
          <p:cNvSpPr>
            <a:spLocks noGrp="1" noChangeArrowheads="1"/>
          </p:cNvSpPr>
          <p:nvPr>
            <p:ph type="sldNum"/>
          </p:nvPr>
        </p:nvSpPr>
        <p:spPr bwMode="auto">
          <a:xfrm>
            <a:off x="7011988" y="6318250"/>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r">
              <a:tabLst>
                <a:tab pos="723900" algn="l"/>
                <a:tab pos="1447800" algn="l"/>
                <a:tab pos="2171700" algn="l"/>
              </a:tabLst>
              <a:defRPr sz="1400">
                <a:solidFill>
                  <a:srgbClr val="000000"/>
                </a:solidFill>
                <a:latin typeface="Times New Roman" charset="0"/>
                <a:ea typeface="+mn-ea"/>
                <a:cs typeface="+mn-cs"/>
              </a:defRPr>
            </a:lvl1pPr>
          </a:lstStyle>
          <a:p>
            <a:fld id="{CF2104EA-2E05-B04D-ACA1-D5A1C0A20C5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457200" rtl="0" fontAlgn="base" hangingPunct="0">
        <a:lnSpc>
          <a:spcPct val="93000"/>
        </a:lnSpc>
        <a:spcBef>
          <a:spcPct val="0"/>
        </a:spcBef>
        <a:spcAft>
          <a:spcPct val="0"/>
        </a:spcAft>
        <a:buClr>
          <a:srgbClr val="000000"/>
        </a:buClr>
        <a:buSzPct val="100000"/>
        <a:buFont typeface="Times New Roman" charset="0"/>
        <a:defRPr sz="4100" kern="1200">
          <a:solidFill>
            <a:srgbClr val="800000"/>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charset="0"/>
        <a:defRPr sz="4100">
          <a:solidFill>
            <a:srgbClr val="800000"/>
          </a:solidFill>
          <a:latin typeface="Arial" charset="0"/>
          <a:ea typeface="Arial Unicode MS" charset="0"/>
          <a:cs typeface="Arial Unicode MS" charset="0"/>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800000"/>
          </a:solidFill>
          <a:latin typeface="Arial" charset="0"/>
          <a:ea typeface="Arial Unicode MS" charset="0"/>
          <a:cs typeface="Arial Unicode MS" charset="0"/>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800000"/>
          </a:solidFill>
          <a:latin typeface="Arial" charset="0"/>
          <a:ea typeface="Arial Unicode MS" charset="0"/>
          <a:cs typeface="Arial Unicode MS" charset="0"/>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800000"/>
          </a:solidFill>
          <a:latin typeface="Arial" charset="0"/>
          <a:ea typeface="Arial Unicode MS" charset="0"/>
          <a:cs typeface="Arial Unicode MS"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800000"/>
          </a:solidFill>
          <a:latin typeface="Arial" charset="0"/>
          <a:ea typeface="Arial Unicode MS" charset="0"/>
          <a:cs typeface="Arial Unicode MS"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800000"/>
          </a:solidFill>
          <a:latin typeface="Arial" charset="0"/>
          <a:ea typeface="Arial Unicode MS" charset="0"/>
          <a:cs typeface="Arial Unicode MS"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800000"/>
          </a:solidFill>
          <a:latin typeface="Arial" charset="0"/>
          <a:ea typeface="Arial Unicode MS" charset="0"/>
          <a:cs typeface="Arial Unicode MS"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charset="0"/>
        <a:defRPr sz="4100">
          <a:solidFill>
            <a:srgbClr val="800000"/>
          </a:solidFill>
          <a:latin typeface="Arial" charset="0"/>
          <a:ea typeface="Arial Unicode MS" charset="0"/>
          <a:cs typeface="Arial Unicode MS" charset="0"/>
        </a:defRPr>
      </a:lvl9pPr>
    </p:titleStyle>
    <p:bodyStyle>
      <a:lvl1pPr marL="342900" indent="-342900" algn="l" defTabSz="457200" rtl="0" fontAlgn="base" hangingPunct="0">
        <a:lnSpc>
          <a:spcPct val="93000"/>
        </a:lnSpc>
        <a:spcBef>
          <a:spcPct val="0"/>
        </a:spcBef>
        <a:spcAft>
          <a:spcPts val="1425"/>
        </a:spcAft>
        <a:buClr>
          <a:srgbClr val="000000"/>
        </a:buClr>
        <a:buSzPct val="100000"/>
        <a:buFont typeface="Times New Roman" charset="0"/>
        <a:defRPr sz="3200" kern="1200">
          <a:solidFill>
            <a:srgbClr val="006B6B"/>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charset="0"/>
        <a:defRPr sz="2800" kern="1200">
          <a:solidFill>
            <a:srgbClr val="000000"/>
          </a:solidFill>
          <a:latin typeface="+mn-lt"/>
          <a:ea typeface="Microsoft YaHei" charset="0"/>
          <a:cs typeface="Microsoft YaHei" charset="0"/>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charset="0"/>
        <a:defRPr sz="2400" kern="1200">
          <a:solidFill>
            <a:srgbClr val="000000"/>
          </a:solidFill>
          <a:latin typeface="+mn-lt"/>
          <a:ea typeface="Microsoft YaHei" charset="0"/>
          <a:cs typeface="Microsoft YaHei" charset="0"/>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charset="0"/>
        <a:defRPr sz="2000" kern="1200">
          <a:solidFill>
            <a:srgbClr val="000000"/>
          </a:solidFill>
          <a:latin typeface="+mn-lt"/>
          <a:ea typeface="Microsoft YaHei" charset="0"/>
          <a:cs typeface="Microsoft YaHei" charset="0"/>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charset="0"/>
        <a:defRPr sz="2000" kern="1200">
          <a:solidFill>
            <a:srgbClr val="000000"/>
          </a:solidFill>
          <a:latin typeface="+mn-lt"/>
          <a:ea typeface="Microsoft YaHei" charset="0"/>
          <a:cs typeface="Microsoft YaHe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5122" name="Rectangle 2"/>
          <p:cNvSpPr>
            <a:spLocks noGrp="1" noChangeArrowheads="1"/>
          </p:cNvSpPr>
          <p:nvPr>
            <p:ph type="body" idx="1"/>
          </p:nvPr>
        </p:nvSpPr>
        <p:spPr bwMode="auto">
          <a:xfrm>
            <a:off x="503238" y="1768475"/>
            <a:ext cx="9069387" cy="498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28224"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5123" name="Rectangle 3"/>
          <p:cNvSpPr>
            <a:spLocks noGrp="1" noChangeArrowheads="1"/>
          </p:cNvSpPr>
          <p:nvPr>
            <p:ph type="dt"/>
          </p:nvPr>
        </p:nvSpPr>
        <p:spPr bwMode="auto">
          <a:xfrm>
            <a:off x="50323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tabLst>
                <a:tab pos="723900" algn="l"/>
                <a:tab pos="1447800" algn="l"/>
                <a:tab pos="2171700" algn="l"/>
              </a:tabLst>
              <a:defRPr sz="1400">
                <a:solidFill>
                  <a:srgbClr val="000000"/>
                </a:solidFill>
                <a:latin typeface="Times New Roman" charset="0"/>
                <a:ea typeface="+mn-ea"/>
                <a:cs typeface="+mn-cs"/>
              </a:defRPr>
            </a:lvl1pPr>
          </a:lstStyle>
          <a:p>
            <a:endParaRPr lang="en-US" altLang="en-US"/>
          </a:p>
        </p:txBody>
      </p:sp>
      <p:sp>
        <p:nvSpPr>
          <p:cNvPr id="5124" name="Rectangle 4"/>
          <p:cNvSpPr>
            <a:spLocks noGrp="1" noChangeArrowheads="1"/>
          </p:cNvSpPr>
          <p:nvPr>
            <p:ph type="ftr"/>
          </p:nvPr>
        </p:nvSpPr>
        <p:spPr bwMode="auto">
          <a:xfrm>
            <a:off x="3448050" y="688657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ctr">
              <a:tabLst>
                <a:tab pos="723900" algn="l"/>
                <a:tab pos="1447800" algn="l"/>
                <a:tab pos="2171700" algn="l"/>
                <a:tab pos="2895600" algn="l"/>
              </a:tabLst>
              <a:defRPr sz="1400">
                <a:solidFill>
                  <a:srgbClr val="000000"/>
                </a:solidFill>
                <a:latin typeface="Times New Roman" charset="0"/>
                <a:ea typeface="+mn-ea"/>
                <a:cs typeface="+mn-cs"/>
              </a:defRPr>
            </a:lvl1pPr>
          </a:lstStyle>
          <a:p>
            <a:endParaRPr lang="en-US" altLang="en-US"/>
          </a:p>
        </p:txBody>
      </p:sp>
      <p:sp>
        <p:nvSpPr>
          <p:cNvPr id="5125" name="Rectangle 5"/>
          <p:cNvSpPr>
            <a:spLocks noGrp="1" noChangeArrowheads="1"/>
          </p:cNvSpPr>
          <p:nvPr>
            <p:ph type="sldNum"/>
          </p:nvPr>
        </p:nvSpPr>
        <p:spPr bwMode="auto">
          <a:xfrm>
            <a:off x="722788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r">
              <a:tabLst>
                <a:tab pos="723900" algn="l"/>
                <a:tab pos="1447800" algn="l"/>
                <a:tab pos="2171700" algn="l"/>
              </a:tabLst>
              <a:defRPr sz="1400">
                <a:solidFill>
                  <a:srgbClr val="000000"/>
                </a:solidFill>
                <a:latin typeface="Times New Roman" charset="0"/>
                <a:ea typeface="+mn-ea"/>
                <a:cs typeface="+mn-cs"/>
              </a:defRPr>
            </a:lvl1pPr>
          </a:lstStyle>
          <a:p>
            <a:fld id="{1D412C97-4AC2-384B-AE96-33AF3600A12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ctr" defTabSz="457200" rtl="0" fontAlgn="base" hangingPunct="0">
        <a:lnSpc>
          <a:spcPct val="93000"/>
        </a:lnSpc>
        <a:spcBef>
          <a:spcPct val="0"/>
        </a:spcBef>
        <a:spcAft>
          <a:spcPct val="0"/>
        </a:spcAft>
        <a:buClr>
          <a:srgbClr val="000000"/>
        </a:buClr>
        <a:buSzPct val="100000"/>
        <a:buFont typeface="Times New Roman" charset="0"/>
        <a:defRPr sz="4400" b="1" kern="1200">
          <a:solidFill>
            <a:srgbClr val="000080"/>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charset="0"/>
        <a:defRPr sz="4400" b="1">
          <a:solidFill>
            <a:srgbClr val="000080"/>
          </a:solidFill>
          <a:latin typeface="Arial" charset="0"/>
          <a:ea typeface="Arial Unicode MS" charset="0"/>
          <a:cs typeface="Arial Unicode MS" charset="0"/>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charset="0"/>
        <a:defRPr sz="4400" b="1">
          <a:solidFill>
            <a:srgbClr val="000080"/>
          </a:solidFill>
          <a:latin typeface="Arial" charset="0"/>
          <a:ea typeface="Arial Unicode MS" charset="0"/>
          <a:cs typeface="Arial Unicode MS" charset="0"/>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charset="0"/>
        <a:defRPr sz="4400" b="1">
          <a:solidFill>
            <a:srgbClr val="000080"/>
          </a:solidFill>
          <a:latin typeface="Arial" charset="0"/>
          <a:ea typeface="Arial Unicode MS" charset="0"/>
          <a:cs typeface="Arial Unicode MS" charset="0"/>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charset="0"/>
        <a:defRPr sz="4400" b="1">
          <a:solidFill>
            <a:srgbClr val="000080"/>
          </a:solidFill>
          <a:latin typeface="Arial" charset="0"/>
          <a:ea typeface="Arial Unicode MS" charset="0"/>
          <a:cs typeface="Arial Unicode MS"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charset="0"/>
        <a:defRPr sz="4400" b="1">
          <a:solidFill>
            <a:srgbClr val="000080"/>
          </a:solidFill>
          <a:latin typeface="Arial" charset="0"/>
          <a:ea typeface="Arial Unicode MS" charset="0"/>
          <a:cs typeface="Arial Unicode MS"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charset="0"/>
        <a:defRPr sz="4400" b="1">
          <a:solidFill>
            <a:srgbClr val="000080"/>
          </a:solidFill>
          <a:latin typeface="Arial" charset="0"/>
          <a:ea typeface="Arial Unicode MS" charset="0"/>
          <a:cs typeface="Arial Unicode MS"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charset="0"/>
        <a:defRPr sz="4400" b="1">
          <a:solidFill>
            <a:srgbClr val="000080"/>
          </a:solidFill>
          <a:latin typeface="Arial" charset="0"/>
          <a:ea typeface="Arial Unicode MS" charset="0"/>
          <a:cs typeface="Arial Unicode MS"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charset="0"/>
        <a:defRPr sz="4400" b="1">
          <a:solidFill>
            <a:srgbClr val="000080"/>
          </a:solidFill>
          <a:latin typeface="Arial" charset="0"/>
          <a:ea typeface="Arial Unicode MS" charset="0"/>
          <a:cs typeface="Arial Unicode MS" charset="0"/>
        </a:defRPr>
      </a:lvl9pPr>
    </p:titleStyle>
    <p:bodyStyle>
      <a:lvl1pPr marL="342900" indent="-342900" algn="l" defTabSz="457200" rtl="0" fontAlgn="base" hangingPunct="0">
        <a:lnSpc>
          <a:spcPct val="93000"/>
        </a:lnSpc>
        <a:spcBef>
          <a:spcPct val="0"/>
        </a:spcBef>
        <a:spcAft>
          <a:spcPts val="1425"/>
        </a:spcAft>
        <a:buClr>
          <a:srgbClr val="000000"/>
        </a:buClr>
        <a:buSzPct val="100000"/>
        <a:buFont typeface="Times New Roman" charset="0"/>
        <a:defRPr sz="3200" kern="1200">
          <a:solidFill>
            <a:srgbClr val="000000"/>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charset="0"/>
        <a:defRPr sz="2800" kern="1200">
          <a:solidFill>
            <a:srgbClr val="000000"/>
          </a:solidFill>
          <a:latin typeface="+mn-lt"/>
          <a:ea typeface="Microsoft YaHei" charset="0"/>
          <a:cs typeface="Microsoft YaHei" charset="0"/>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charset="0"/>
        <a:defRPr sz="2400" kern="1200">
          <a:solidFill>
            <a:srgbClr val="000000"/>
          </a:solidFill>
          <a:latin typeface="+mn-lt"/>
          <a:ea typeface="Microsoft YaHei" charset="0"/>
          <a:cs typeface="Microsoft YaHei" charset="0"/>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charset="0"/>
        <a:defRPr sz="2000" kern="1200">
          <a:solidFill>
            <a:srgbClr val="000000"/>
          </a:solidFill>
          <a:latin typeface="+mn-lt"/>
          <a:ea typeface="Microsoft YaHei" charset="0"/>
          <a:cs typeface="Microsoft YaHei" charset="0"/>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charset="0"/>
        <a:defRPr sz="2000" kern="1200">
          <a:solidFill>
            <a:srgbClr val="000000"/>
          </a:solidFill>
          <a:latin typeface="+mn-lt"/>
          <a:ea typeface="Microsoft YaHei" charset="0"/>
          <a:cs typeface="Microsoft YaHe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6.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6.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46.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6.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46.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5.xml"/><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6.xml"/><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46.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712788" y="1155700"/>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Hypothesis testing: </a:t>
            </a:r>
            <a:br>
              <a:rPr lang="en-US" altLang="en-US"/>
            </a:br>
            <a:r>
              <a:rPr lang="en-US" altLang="en-US"/>
              <a:t>A die-hard tradition</a:t>
            </a:r>
          </a:p>
        </p:txBody>
      </p:sp>
      <p:sp>
        <p:nvSpPr>
          <p:cNvPr id="7170" name="Rectangle 2"/>
          <p:cNvSpPr>
            <a:spLocks noGrp="1" noChangeArrowheads="1"/>
          </p:cNvSpPr>
          <p:nvPr>
            <p:ph type="subTitle" idx="4294967295"/>
          </p:nvPr>
        </p:nvSpPr>
        <p:spPr bwMode="auto">
          <a:xfrm>
            <a:off x="620713" y="5029200"/>
            <a:ext cx="9070975" cy="23780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24695" rIns="0" bIns="0" anchor="ctr"/>
          <a:lstStyle/>
          <a:p>
            <a:pPr marL="0" indent="0" algn="ctr">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a:t>Chong Ho Yu (Alex)</a:t>
            </a:r>
          </a:p>
          <a:p>
            <a:pPr marL="0" indent="0" algn="ctr">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800"/>
          </a:p>
          <a:p>
            <a:pPr marL="0" indent="0" algn="ctr">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800"/>
          </a:p>
          <a:p>
            <a:pPr marL="0" indent="0" algn="ctr">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800"/>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5763" y="2651125"/>
            <a:ext cx="4408487" cy="24685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Ford's Model T in Statistics</a:t>
            </a:r>
          </a:p>
        </p:txBody>
      </p:sp>
      <p:sp>
        <p:nvSpPr>
          <p:cNvPr id="8194" name="Rectangle 2"/>
          <p:cNvSpPr>
            <a:spLocks noGrp="1" noChangeArrowheads="1"/>
          </p:cNvSpPr>
          <p:nvPr>
            <p:ph type="body" idx="1"/>
          </p:nvPr>
        </p:nvSpPr>
        <p:spPr>
          <a:xfrm>
            <a:off x="3932238" y="1768475"/>
            <a:ext cx="5643562" cy="4989513"/>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Lst>
            </a:pPr>
            <a:r>
              <a:rPr lang="en-US" altLang="en-US"/>
              <a:t>Most statistical procedures that we still use today were invented in the late 19</a:t>
            </a:r>
            <a:r>
              <a:rPr lang="en-US" altLang="en-US" baseline="33000"/>
              <a:t>th</a:t>
            </a:r>
            <a:r>
              <a:rPr lang="en-US" altLang="en-US"/>
              <a:t> century or early 20</a:t>
            </a:r>
            <a:r>
              <a:rPr lang="en-US" altLang="en-US" baseline="33000"/>
              <a:t>th</a:t>
            </a:r>
            <a:r>
              <a:rPr lang="en-US" altLang="en-US"/>
              <a:t> century.</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Lst>
            </a:pPr>
            <a:r>
              <a:rPr lang="en-US" altLang="en-US"/>
              <a:t>The t-test was introduced by William Gosset in 1908.</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Lst>
            </a:pPr>
            <a:r>
              <a:rPr lang="en-US" altLang="en-US"/>
              <a:t>ANOVA was invented by R. A. Fisher around the1920s and 30s.</a:t>
            </a: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6475" y="1828800"/>
            <a:ext cx="2393950" cy="30178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Will you do these?</a:t>
            </a:r>
          </a:p>
        </p:txBody>
      </p:sp>
      <p:sp>
        <p:nvSpPr>
          <p:cNvPr id="9218" name="Rectangle 2"/>
          <p:cNvSpPr>
            <a:spLocks noGrp="1" noChangeArrowheads="1"/>
          </p:cNvSpPr>
          <p:nvPr>
            <p:ph type="body" idx="1"/>
          </p:nvPr>
        </p:nvSpPr>
        <p:spPr>
          <a:xfrm>
            <a:off x="503238" y="1768475"/>
            <a:ext cx="9070975" cy="4989513"/>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Will you drive your grandfather's Ford Model T?</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Will you use a Sony's Walkman instead of </a:t>
            </a:r>
            <a:r>
              <a:rPr lang="en-US" altLang="en-US" dirty="0" smtClean="0"/>
              <a:t>a MP3 player?</a:t>
            </a:r>
            <a:endParaRPr lang="en-US" altLang="en-US" dirty="0"/>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Will you use a VHS tape instead of </a:t>
            </a:r>
            <a:r>
              <a:rPr lang="en-US" altLang="en-US" dirty="0" err="1"/>
              <a:t>BlueRay</a:t>
            </a:r>
            <a:r>
              <a:rPr lang="en-US" altLang="en-US" dirty="0"/>
              <a:t>?</a:t>
            </a:r>
          </a:p>
          <a:p>
            <a:pPr marL="431800" indent="-323850">
              <a:buClr>
                <a:srgbClr val="800000"/>
              </a:buClr>
              <a:buSzPct val="45000"/>
              <a:buFont typeface="Wingdings"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2725" y="4297363"/>
            <a:ext cx="2474913" cy="2378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838" y="4579938"/>
            <a:ext cx="3146425" cy="20034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92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3875" y="4479925"/>
            <a:ext cx="2387600" cy="19208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The Number 1 reason is...</a:t>
            </a:r>
          </a:p>
        </p:txBody>
      </p:sp>
      <p:sp>
        <p:nvSpPr>
          <p:cNvPr id="10242" name="Rectangle 2"/>
          <p:cNvSpPr>
            <a:spLocks noGrp="1" noChangeArrowheads="1"/>
          </p:cNvSpPr>
          <p:nvPr>
            <p:ph type="body" idx="1"/>
          </p:nvPr>
        </p:nvSpPr>
        <p:spPr>
          <a:xfrm>
            <a:off x="503238" y="1768475"/>
            <a:ext cx="9070975" cy="4989513"/>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“Everybody is doing hypothesis testing.”</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“90% of the journals require hypothesis testing.”</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“All textbooks cover hypothesis testing.”</a:t>
            </a: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8563" y="3833813"/>
            <a:ext cx="4997450" cy="3298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Is it a sound rationale?</a:t>
            </a:r>
          </a:p>
        </p:txBody>
      </p:sp>
      <p:sp>
        <p:nvSpPr>
          <p:cNvPr id="11266" name="Rectangle 2"/>
          <p:cNvSpPr>
            <a:spLocks noGrp="1" noChangeArrowheads="1"/>
          </p:cNvSpPr>
          <p:nvPr>
            <p:ph type="body" idx="1"/>
          </p:nvPr>
        </p:nvSpPr>
        <p:spPr>
          <a:xfrm>
            <a:off x="503238" y="1563688"/>
            <a:ext cx="6902450" cy="5389562"/>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altLang="en-US"/>
              <a:t>“Everybody is doing this” is NOT an acceptable rationale to defend your position. </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altLang="en-US"/>
              <a:t>Before the 16</a:t>
            </a:r>
            <a:r>
              <a:rPr lang="en-US" altLang="en-US" baseline="33000"/>
              <a:t>th</a:t>
            </a:r>
            <a:r>
              <a:rPr lang="en-US" altLang="en-US"/>
              <a:t> century, almost everyone believed that the sun, the moon, and the stars orbit around the earth (Geocentric model).</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altLang="en-US"/>
              <a:t>Had Copernicus and Galileo followed what everyone was doing, there would not have been any scientific progress!</a:t>
            </a: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2525" y="4206875"/>
            <a:ext cx="1916113" cy="26431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7763" y="1646238"/>
            <a:ext cx="1920875" cy="22542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Hypothesis: A fusion</a:t>
            </a:r>
          </a:p>
        </p:txBody>
      </p:sp>
      <p:sp>
        <p:nvSpPr>
          <p:cNvPr id="12290" name="Rectangle 2"/>
          <p:cNvSpPr>
            <a:spLocks noGrp="1" noChangeArrowheads="1"/>
          </p:cNvSpPr>
          <p:nvPr>
            <p:ph type="body" idx="1"/>
          </p:nvPr>
        </p:nvSpPr>
        <p:spPr>
          <a:xfrm>
            <a:off x="503238" y="1768475"/>
            <a:ext cx="9070975" cy="4989513"/>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R. A. Fisher: Significant testing (null)</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Karl Pearson and </a:t>
            </a:r>
            <a:r>
              <a:rPr lang="en-US" altLang="en-US" dirty="0" err="1"/>
              <a:t>Neyman</a:t>
            </a:r>
            <a:r>
              <a:rPr lang="en-US" altLang="en-US" dirty="0"/>
              <a:t>: Hypothesis testing: (Alternate hypothesis, Type I error, Type II error </a:t>
            </a:r>
            <a:r>
              <a:rPr lang="en-US" altLang="en-US" dirty="0" smtClean="0"/>
              <a:t>[beta</a:t>
            </a:r>
            <a:r>
              <a:rPr lang="en-US" altLang="en-US" dirty="0"/>
              <a:t>]</a:t>
            </a:r>
            <a:r>
              <a:rPr lang="en-US" altLang="en-US" dirty="0" smtClean="0"/>
              <a:t>, </a:t>
            </a:r>
            <a:r>
              <a:rPr lang="en-US" altLang="en-US" dirty="0"/>
              <a:t>power...etc.)</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38" y="3940175"/>
            <a:ext cx="4911725" cy="31924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530225" y="182563"/>
            <a:ext cx="9070975" cy="1262062"/>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Shortcoming of </a:t>
            </a:r>
            <a:br>
              <a:rPr lang="en-US" altLang="en-US"/>
            </a:br>
            <a:r>
              <a:rPr lang="en-US" altLang="en-US"/>
              <a:t>conventional approach</a:t>
            </a:r>
          </a:p>
        </p:txBody>
      </p:sp>
      <p:sp>
        <p:nvSpPr>
          <p:cNvPr id="13314" name="Rectangle 2"/>
          <p:cNvSpPr>
            <a:spLocks noGrp="1" noChangeArrowheads="1"/>
          </p:cNvSpPr>
          <p:nvPr>
            <p:ph type="body" idx="1"/>
          </p:nvPr>
        </p:nvSpPr>
        <p:spPr>
          <a:xfrm>
            <a:off x="503238" y="1577975"/>
            <a:ext cx="5440362" cy="5535613"/>
          </a:xfrm>
          <a:ln/>
        </p:spPr>
        <p:txBody>
          <a:bodyPr tIns="24695"/>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Lst>
            </a:pPr>
            <a:r>
              <a:rPr lang="en-US" altLang="en-US" sz="2800"/>
              <a:t>Over-reliance on hypothesis testing/confirmatory data analysis (CDA) and </a:t>
            </a:r>
            <a:r>
              <a:rPr lang="en-US" altLang="en-US" sz="2800" i="1"/>
              <a:t>p</a:t>
            </a:r>
            <a:r>
              <a:rPr lang="en-US" altLang="en-US" sz="2800"/>
              <a:t> values.</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Lst>
            </a:pPr>
            <a:r>
              <a:rPr lang="en-US" altLang="en-US" sz="2800"/>
              <a:t>The logic of hypothesis testing is: Given that the null hypothesis is true how likely we can observe the data in the </a:t>
            </a:r>
            <a:r>
              <a:rPr lang="en-US" altLang="en-US" sz="2800" b="1"/>
              <a:t>long run</a:t>
            </a:r>
            <a:r>
              <a:rPr lang="en-US" altLang="en-US" sz="2800"/>
              <a:t>? P(D|H)?</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Lst>
            </a:pPr>
            <a:r>
              <a:rPr lang="en-US" altLang="en-US" sz="2800"/>
              <a:t>What we really want to know is: Given the data what is the best theory to explain the data </a:t>
            </a:r>
            <a:r>
              <a:rPr lang="en-US" altLang="en-US" sz="2800" b="1"/>
              <a:t>no matter whether the event can be repeated </a:t>
            </a:r>
            <a:r>
              <a:rPr lang="en-US" altLang="en-US" sz="2800"/>
              <a:t>: P(H|D)?</a:t>
            </a: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1646238"/>
            <a:ext cx="3746500" cy="28352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Affirming the consequent</a:t>
            </a:r>
          </a:p>
        </p:txBody>
      </p:sp>
      <p:sp>
        <p:nvSpPr>
          <p:cNvPr id="14338" name="Rectangle 2"/>
          <p:cNvSpPr>
            <a:spLocks noGrp="1" noChangeArrowheads="1"/>
          </p:cNvSpPr>
          <p:nvPr>
            <p:ph type="body" idx="1"/>
          </p:nvPr>
        </p:nvSpPr>
        <p:spPr>
          <a:xfrm>
            <a:off x="503238" y="1768475"/>
            <a:ext cx="9070975" cy="5002213"/>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P(D|H) &lt;&gt; P(H|D): “If H then D" does not logically imply "if D then H". </a:t>
            </a:r>
          </a:p>
          <a:p>
            <a:pPr marL="431800" indent="-323850">
              <a:buClr>
                <a:srgbClr val="800000"/>
              </a:buClr>
              <a:buSzPct val="45000"/>
              <a:buFont typeface="Wingdings"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If the theory/model/hypothesis is correct, it implies that we could observe Phenomenon X or Data X.</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X is observed.</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Hence, the theory is correct.</a:t>
            </a:r>
          </a:p>
          <a:p>
            <a:pPr marL="431800" indent="-323850">
              <a:buClr>
                <a:srgbClr val="800000"/>
              </a:buClr>
              <a:buSzPct val="45000"/>
              <a:buFont typeface="Wingdings"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Affirming the consequent</a:t>
            </a:r>
          </a:p>
        </p:txBody>
      </p:sp>
      <p:sp>
        <p:nvSpPr>
          <p:cNvPr id="15362" name="Rectangle 2"/>
          <p:cNvSpPr>
            <a:spLocks noGrp="1" noChangeArrowheads="1"/>
          </p:cNvSpPr>
          <p:nvPr>
            <p:ph type="body" idx="1"/>
          </p:nvPr>
        </p:nvSpPr>
        <p:spPr>
          <a:xfrm>
            <a:off x="503238" y="1768475"/>
            <a:ext cx="9070975" cy="5181600"/>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If George Washington was assassinated, then he is dead.</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George Washington is dead.</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Therefore George Washington was assassinated.</a:t>
            </a:r>
          </a:p>
          <a:p>
            <a:pPr marL="431800" indent="-323850">
              <a:buClr>
                <a:srgbClr val="800000"/>
              </a:buClr>
              <a:buSzPct val="45000"/>
              <a:buFont typeface="Wingdings"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If it rains, the ground is wet.</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The ground is wet.</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It must rain.</a:t>
            </a: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9838" y="2446338"/>
            <a:ext cx="2247900" cy="2857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53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220000">
            <a:off x="5205413" y="5599113"/>
            <a:ext cx="2482850" cy="12239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Can we “prove” or “disprove”?</a:t>
            </a:r>
          </a:p>
        </p:txBody>
      </p:sp>
      <p:sp>
        <p:nvSpPr>
          <p:cNvPr id="16386" name="Rectangle 2"/>
          <p:cNvSpPr>
            <a:spLocks noGrp="1" noChangeArrowheads="1"/>
          </p:cNvSpPr>
          <p:nvPr>
            <p:ph type="body" idx="1"/>
          </p:nvPr>
        </p:nvSpPr>
        <p:spPr>
          <a:xfrm>
            <a:off x="503238" y="1768475"/>
            <a:ext cx="9070975" cy="4989513"/>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Hypothesis testing or confirmatory data analysis (CDA):</a:t>
            </a:r>
          </a:p>
          <a:p>
            <a:pPr marL="1727200" lvl="1" indent="-609600">
              <a:buSzPct val="75000"/>
              <a:buFont typeface="Symbol"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Start with a strong theory/model/hypothesis</a:t>
            </a:r>
          </a:p>
          <a:p>
            <a:pPr marL="1727200" lvl="1" indent="-609600">
              <a:buSzPct val="75000"/>
              <a:buFont typeface="Symbol"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Collect data to see whether the data match the model.</a:t>
            </a:r>
          </a:p>
          <a:p>
            <a:pPr marL="1727200" lvl="1" indent="-609600">
              <a:buSzPct val="75000"/>
              <a:buFont typeface="Symbol"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If they fit each other, did you “prove” the theory?</a:t>
            </a:r>
          </a:p>
          <a:p>
            <a:pPr marL="1727200" lvl="1" indent="-609600">
              <a:buSzPct val="75000"/>
              <a:buFont typeface="Symbol"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If they don't, did you “disprove” it?</a:t>
            </a:r>
          </a:p>
          <a:p>
            <a:pPr marL="1727200" lvl="1" indent="-609600">
              <a:buSzPct val="75000"/>
              <a:buFont typeface="Symbol"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At most you can say whether the data and the model fit each other. In philosophy it is called “empirical adequacy.”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4625" y="4937125"/>
            <a:ext cx="2286000" cy="2286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7410" name="Rectangle 2"/>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God: Failed hypothesis      </a:t>
            </a:r>
          </a:p>
        </p:txBody>
      </p:sp>
      <p:sp>
        <p:nvSpPr>
          <p:cNvPr id="17411" name="Rectangle 3"/>
          <p:cNvSpPr>
            <a:spLocks noGrp="1" noChangeArrowheads="1"/>
          </p:cNvSpPr>
          <p:nvPr>
            <p:ph type="body" idx="1"/>
          </p:nvPr>
        </p:nvSpPr>
        <p:spPr>
          <a:xfrm>
            <a:off x="503238" y="1768475"/>
            <a:ext cx="7204074" cy="5116513"/>
          </a:xfrm>
          <a:ln/>
        </p:spPr>
        <p:txBody>
          <a:bodyPr tIns="24695"/>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altLang="en-US" sz="2800" dirty="0"/>
              <a:t>Prominent physicist Victor </a:t>
            </a:r>
            <a:r>
              <a:rPr lang="en-US" altLang="en-US" sz="2800" dirty="0" err="1"/>
              <a:t>Stenger</a:t>
            </a:r>
            <a:r>
              <a:rPr lang="en-US" altLang="en-US" sz="2800" dirty="0"/>
              <a:t>:</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altLang="en-US" sz="2800" dirty="0"/>
              <a:t>“</a:t>
            </a:r>
            <a:r>
              <a:rPr lang="en-US" altLang="en-US" sz="2800" dirty="0">
                <a:ea typeface="Times New Roman" charset="0"/>
                <a:cs typeface="Times New Roman" charset="0"/>
              </a:rPr>
              <a:t>Our bones lose minerals after age thirty, making them susceptible to fracture and osteoporosis. Our rib cage does not fully enclose and protect most internal organs. Our muscles atrophy. Our leg veins become enlarged and twisted, leading to varicose veins. Our joints wear out as their lubricants thin. Our retinas are prone to detachment. The male prostate enlarges, squeezing and obstructing urine flow.”</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altLang="en-US" sz="2800" dirty="0">
                <a:ea typeface="Times New Roman" charset="0"/>
                <a:cs typeface="Times New Roman" charset="0"/>
              </a:rPr>
              <a:t>Hence, there is no intelligent designer.</a:t>
            </a:r>
          </a:p>
        </p:txBody>
      </p:sp>
      <p:pic>
        <p:nvPicPr>
          <p:cNvPr id="174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94625" y="2652713"/>
            <a:ext cx="2286000" cy="2286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741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2625" y="639763"/>
            <a:ext cx="1273175" cy="19192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Logical fallacy</a:t>
            </a:r>
          </a:p>
        </p:txBody>
      </p:sp>
      <p:sp>
        <p:nvSpPr>
          <p:cNvPr id="18434" name="Rectangle 2"/>
          <p:cNvSpPr>
            <a:spLocks noGrp="1" noChangeArrowheads="1"/>
          </p:cNvSpPr>
          <p:nvPr>
            <p:ph type="body" idx="1"/>
          </p:nvPr>
        </p:nvSpPr>
        <p:spPr>
          <a:xfrm>
            <a:off x="503238" y="1768475"/>
            <a:ext cx="9070975" cy="5080000"/>
          </a:xfrm>
          <a:ln/>
        </p:spPr>
        <p:txBody>
          <a:bodyPr tIns="24695"/>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a:t>Hypothesis: If there is a God or intelligent designer, he is able to design a well-structured body. To prove the existence of God, we look for such data: P(D|H)</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a:t>No such data: Our bones start losing minerals after 30, and there are other flaws, and thus God is a “failed” hypothesis.</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a:t>You will see what you are looking for.</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a:t>But there are other </a:t>
            </a:r>
            <a:r>
              <a:rPr lang="en-US" altLang="en-US" sz="2800" b="1">
                <a:solidFill>
                  <a:srgbClr val="FF0000"/>
                </a:solidFill>
              </a:rPr>
              <a:t>alternate explanations</a:t>
            </a:r>
            <a:r>
              <a:rPr lang="en-US" altLang="en-US" sz="2800"/>
              <a:t> that can fit the data. </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a:t>e.g. God did not make our body last forever, and thus dis-integration and aging is part of the design.</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Common mistakes about p values</a:t>
            </a: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5" y="1579563"/>
            <a:ext cx="9888538" cy="21701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945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63" y="4022725"/>
            <a:ext cx="9888537" cy="27035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Can </a:t>
            </a:r>
            <a:r>
              <a:rPr lang="en-US" altLang="en-US" i="1"/>
              <a:t>p</a:t>
            </a:r>
            <a:r>
              <a:rPr lang="en-US" altLang="en-US"/>
              <a:t> be .000?</a:t>
            </a:r>
          </a:p>
        </p:txBody>
      </p:sp>
      <p:sp>
        <p:nvSpPr>
          <p:cNvPr id="20482" name="Rectangle 2"/>
          <p:cNvSpPr>
            <a:spLocks noGrp="1" noChangeArrowheads="1"/>
          </p:cNvSpPr>
          <p:nvPr>
            <p:ph type="body" idx="1"/>
          </p:nvPr>
        </p:nvSpPr>
        <p:spPr>
          <a:xfrm>
            <a:off x="503238" y="1768475"/>
            <a:ext cx="9070975" cy="5002213"/>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 = probability that the statistics can be observed in the long run. </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“Long run” is expressed in terms of </a:t>
            </a:r>
            <a:r>
              <a:rPr lang="en-US" altLang="en-US" b="1"/>
              <a:t>sampling distributions</a:t>
            </a:r>
            <a:r>
              <a:rPr lang="en-US" altLang="en-US"/>
              <a:t>, in which sampling, in theory, is repeated infinitely.</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The two tails never </a:t>
            </a:r>
          </a:p>
          <a:p>
            <a:pPr marL="431800" indent="-323850">
              <a:buClr>
                <a:srgbClr val="800000"/>
              </a:buClr>
              <a:buSzPct val="45000"/>
              <a:buFont typeface="Wingdings"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touch down the x-axes.</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In an open universe</a:t>
            </a:r>
          </a:p>
          <a:p>
            <a:pPr marL="431800" indent="-323850">
              <a:buClr>
                <a:srgbClr val="800000"/>
              </a:buClr>
              <a:buSzPct val="45000"/>
              <a:buFont typeface="Wingdings"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anything has a remote probability.  </a:t>
            </a: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749675"/>
            <a:ext cx="3657600" cy="24685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Can </a:t>
            </a:r>
            <a:r>
              <a:rPr lang="en-US" altLang="en-US" i="1"/>
              <a:t>p</a:t>
            </a:r>
            <a:r>
              <a:rPr lang="en-US" altLang="en-US"/>
              <a:t> be .000?</a:t>
            </a:r>
          </a:p>
        </p:txBody>
      </p:sp>
      <p:sp>
        <p:nvSpPr>
          <p:cNvPr id="21506" name="Rectangle 2"/>
          <p:cNvSpPr>
            <a:spLocks noGrp="1" noChangeArrowheads="1"/>
          </p:cNvSpPr>
          <p:nvPr>
            <p:ph type="body" idx="1"/>
          </p:nvPr>
        </p:nvSpPr>
        <p:spPr>
          <a:xfrm>
            <a:off x="503238" y="4694236"/>
            <a:ext cx="9070975" cy="2063751"/>
          </a:xfrm>
          <a:ln/>
        </p:spPr>
        <p:txBody>
          <a:bodyPr tIns="34776"/>
          <a:lstStyle/>
          <a:p>
            <a:pPr marL="576262" indent="-457200">
              <a:lnSpc>
                <a:spcPct val="88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latin typeface="Corbel" charset="0"/>
                <a:ea typeface="Corbel" charset="0"/>
                <a:cs typeface="Corbel" charset="0"/>
              </a:rPr>
              <a:t>If </a:t>
            </a:r>
            <a:r>
              <a:rPr lang="en-US" altLang="en-US" i="1" dirty="0">
                <a:latin typeface="Corbel" charset="0"/>
                <a:ea typeface="Corbel" charset="0"/>
                <a:cs typeface="Corbel" charset="0"/>
              </a:rPr>
              <a:t>p</a:t>
            </a:r>
            <a:r>
              <a:rPr lang="en-US" altLang="en-US" dirty="0">
                <a:latin typeface="Corbel" charset="0"/>
                <a:ea typeface="Corbel" charset="0"/>
                <a:cs typeface="Corbel" charset="0"/>
              </a:rPr>
              <a:t> = 0.000, then it means there is no chance for such event to happen. Does it make any sense?</a:t>
            </a:r>
          </a:p>
          <a:p>
            <a:pPr marL="576262" indent="-457200">
              <a:lnSpc>
                <a:spcPct val="88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latin typeface="Corbel" charset="0"/>
                <a:ea typeface="Corbel" charset="0"/>
                <a:cs typeface="Corbel" charset="0"/>
              </a:rPr>
              <a:t>When </a:t>
            </a:r>
            <a:r>
              <a:rPr lang="en-US" altLang="en-US" dirty="0">
                <a:latin typeface="Corbel" charset="0"/>
                <a:ea typeface="Corbel" charset="0"/>
                <a:cs typeface="Corbel" charset="0"/>
              </a:rPr>
              <a:t>the p value is too small, SAS uses the e-notation and JMP reports it as </a:t>
            </a:r>
            <a:r>
              <a:rPr lang="en-US" altLang="en-US" i="1" dirty="0">
                <a:latin typeface="Corbel" charset="0"/>
                <a:ea typeface="Corbel" charset="0"/>
                <a:cs typeface="Corbel" charset="0"/>
              </a:rPr>
              <a:t>p</a:t>
            </a:r>
            <a:r>
              <a:rPr lang="en-US" altLang="en-US" dirty="0">
                <a:latin typeface="Corbel" charset="0"/>
                <a:ea typeface="Corbel" charset="0"/>
                <a:cs typeface="Corbel" charset="0"/>
              </a:rPr>
              <a:t> &lt; .001, but  SPSS shows it as .000.</a:t>
            </a:r>
          </a:p>
        </p:txBody>
      </p:sp>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635" y="1493837"/>
            <a:ext cx="8976578" cy="290194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512" y="731837"/>
            <a:ext cx="8316913" cy="60531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Significant: How rare the event is</a:t>
            </a:r>
          </a:p>
        </p:txBody>
      </p:sp>
      <p:sp>
        <p:nvSpPr>
          <p:cNvPr id="23554" name="Rectangle 2"/>
          <p:cNvSpPr>
            <a:spLocks noGrp="1" noChangeArrowheads="1"/>
          </p:cNvSpPr>
          <p:nvPr>
            <p:ph type="body" idx="1"/>
          </p:nvPr>
        </p:nvSpPr>
        <p:spPr>
          <a:xfrm>
            <a:off x="4937125" y="1768475"/>
            <a:ext cx="4637088" cy="4989513"/>
          </a:xfrm>
          <a:ln/>
        </p:spPr>
        <p:txBody>
          <a:bodyPr tIns="34776"/>
          <a:lstStyle/>
          <a:p>
            <a:pPr marL="438150" indent="-319088">
              <a:lnSpc>
                <a:spcPct val="88000"/>
              </a:lnSpc>
              <a:tabLst>
                <a:tab pos="723900" algn="l"/>
                <a:tab pos="1447800" algn="l"/>
                <a:tab pos="2171700" algn="l"/>
                <a:tab pos="2895600" algn="l"/>
                <a:tab pos="3619500" algn="l"/>
                <a:tab pos="4343400" algn="l"/>
              </a:tabLst>
            </a:pPr>
            <a:r>
              <a:rPr lang="en-US" altLang="en-US" sz="2300" dirty="0">
                <a:latin typeface="Wingdings 2" charset="2"/>
                <a:ea typeface="Wingdings 2" charset="2"/>
                <a:cs typeface="Wingdings 2" charset="2"/>
              </a:rPr>
              <a:t> </a:t>
            </a:r>
            <a:r>
              <a:rPr lang="en-US" altLang="en-US" sz="2800" dirty="0">
                <a:latin typeface="Corbel" charset="0"/>
                <a:ea typeface="Corbel" charset="0"/>
                <a:cs typeface="Corbel" charset="0"/>
              </a:rPr>
              <a:t>If my score on X is 5, the regression model predicts that my score on Y is also 5. </a:t>
            </a:r>
          </a:p>
          <a:p>
            <a:pPr marL="438150" indent="-319088">
              <a:lnSpc>
                <a:spcPct val="88000"/>
              </a:lnSpc>
              <a:tabLst>
                <a:tab pos="723900" algn="l"/>
                <a:tab pos="1447800" algn="l"/>
                <a:tab pos="2171700" algn="l"/>
                <a:tab pos="2895600" algn="l"/>
                <a:tab pos="3619500" algn="l"/>
                <a:tab pos="4343400" algn="l"/>
              </a:tabLst>
            </a:pPr>
            <a:r>
              <a:rPr lang="en-US" altLang="en-US" sz="2300" dirty="0">
                <a:latin typeface="Wingdings 2" charset="2"/>
                <a:ea typeface="Wingdings 2" charset="2"/>
                <a:cs typeface="Wingdings 2" charset="2"/>
              </a:rPr>
              <a:t> </a:t>
            </a:r>
            <a:r>
              <a:rPr lang="en-US" altLang="en-US" sz="2800" dirty="0">
                <a:latin typeface="Corbel" charset="0"/>
                <a:ea typeface="Corbel" charset="0"/>
                <a:cs typeface="Corbel" charset="0"/>
              </a:rPr>
              <a:t>Actually, it could be 3, 4, 5, 6, or 7. </a:t>
            </a:r>
          </a:p>
          <a:p>
            <a:pPr marL="438150" indent="-319088">
              <a:lnSpc>
                <a:spcPct val="88000"/>
              </a:lnSpc>
              <a:tabLst>
                <a:tab pos="723900" algn="l"/>
                <a:tab pos="1447800" algn="l"/>
                <a:tab pos="2171700" algn="l"/>
                <a:tab pos="2895600" algn="l"/>
                <a:tab pos="3619500" algn="l"/>
                <a:tab pos="4343400" algn="l"/>
              </a:tabLst>
            </a:pPr>
            <a:r>
              <a:rPr lang="en-US" altLang="en-US" sz="2300" dirty="0">
                <a:latin typeface="Wingdings 2" charset="2"/>
                <a:ea typeface="Wingdings 2" charset="2"/>
                <a:cs typeface="Wingdings 2" charset="2"/>
              </a:rPr>
              <a:t> </a:t>
            </a:r>
            <a:r>
              <a:rPr lang="en-US" altLang="en-US" sz="2800" dirty="0">
                <a:latin typeface="Corbel" charset="0"/>
                <a:ea typeface="Corbel" charset="0"/>
                <a:cs typeface="Corbel" charset="0"/>
              </a:rPr>
              <a:t>Five of out of seven! This “predictive” model is usefulness!</a:t>
            </a:r>
          </a:p>
          <a:p>
            <a:pPr marL="438150" indent="-319088">
              <a:lnSpc>
                <a:spcPct val="88000"/>
              </a:lnSpc>
              <a:tabLst>
                <a:tab pos="723900" algn="l"/>
                <a:tab pos="1447800" algn="l"/>
                <a:tab pos="2171700" algn="l"/>
                <a:tab pos="2895600" algn="l"/>
                <a:tab pos="3619500" algn="l"/>
                <a:tab pos="4343400" algn="l"/>
              </a:tabLst>
            </a:pPr>
            <a:r>
              <a:rPr lang="en-US" altLang="en-US" sz="2300" dirty="0">
                <a:latin typeface="Wingdings 2" charset="2"/>
                <a:ea typeface="Wingdings 2" charset="2"/>
                <a:cs typeface="Wingdings 2" charset="2"/>
              </a:rPr>
              <a:t> </a:t>
            </a:r>
            <a:r>
              <a:rPr lang="en-US" altLang="en-US" sz="2800" dirty="0">
                <a:latin typeface="Corbel" charset="0"/>
                <a:ea typeface="Corbel" charset="0"/>
                <a:cs typeface="Corbel" charset="0"/>
              </a:rPr>
              <a:t>Lesson: the </a:t>
            </a:r>
            <a:r>
              <a:rPr lang="en-US" altLang="en-US" sz="2800" i="1" dirty="0">
                <a:latin typeface="Corbel" charset="0"/>
                <a:ea typeface="Corbel" charset="0"/>
                <a:cs typeface="Corbel" charset="0"/>
              </a:rPr>
              <a:t>p</a:t>
            </a:r>
            <a:r>
              <a:rPr lang="en-US" altLang="en-US" sz="2800" dirty="0">
                <a:latin typeface="Corbel" charset="0"/>
                <a:ea typeface="Corbel" charset="0"/>
                <a:cs typeface="Corbel" charset="0"/>
              </a:rPr>
              <a:t> value can fool you!!! </a:t>
            </a:r>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5" y="1736725"/>
            <a:ext cx="4481513" cy="3438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xfrm>
            <a:off x="274638" y="292100"/>
            <a:ext cx="9666287" cy="1262063"/>
          </a:xfrm>
          <a:ln/>
        </p:spPr>
        <p:txBody>
          <a:bodyPr tIns="35280"/>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sz="4000"/>
              <a:t>A picture is worth a thousand </a:t>
            </a:r>
            <a:r>
              <a:rPr lang="en-US" altLang="en-US" sz="4000" i="1"/>
              <a:t>p</a:t>
            </a:r>
            <a:r>
              <a:rPr lang="en-US" altLang="en-US" sz="4000"/>
              <a:t> values</a:t>
            </a:r>
          </a:p>
        </p:txBody>
      </p:sp>
      <p:sp>
        <p:nvSpPr>
          <p:cNvPr id="24578" name="Rectangle 2"/>
          <p:cNvSpPr>
            <a:spLocks noGrp="1" noChangeArrowheads="1"/>
          </p:cNvSpPr>
          <p:nvPr>
            <p:ph type="body" idx="1"/>
          </p:nvPr>
        </p:nvSpPr>
        <p:spPr>
          <a:xfrm>
            <a:off x="503238" y="1768475"/>
            <a:ext cx="9070975" cy="5707063"/>
          </a:xfrm>
          <a:ln/>
        </p:spPr>
        <p:txBody>
          <a:bodyPr tIns="24695"/>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a:latin typeface="Times New Roman" charset="0"/>
              </a:rPr>
              <a:t>In 1989, when Kenneth Rothman started the </a:t>
            </a:r>
            <a:r>
              <a:rPr lang="en-US" altLang="en-US" sz="2800" i="1">
                <a:latin typeface="Times New Roman" charset="0"/>
              </a:rPr>
              <a:t>Journal of Epidemiology</a:t>
            </a:r>
            <a:r>
              <a:rPr lang="en-US" altLang="en-US" sz="2800">
                <a:latin typeface="Times New Roman" charset="0"/>
              </a:rPr>
              <a:t>, he discouraged over–reliance on </a:t>
            </a:r>
            <a:r>
              <a:rPr lang="en-US" altLang="en-US" sz="2800" i="1">
                <a:latin typeface="Times New Roman" charset="0"/>
              </a:rPr>
              <a:t>p</a:t>
            </a:r>
            <a:r>
              <a:rPr lang="en-US" altLang="en-US" sz="2800">
                <a:latin typeface="Times New Roman" charset="0"/>
              </a:rPr>
              <a:t> values. However, the earth is round. When he left his position in 2001, the journal reverted to the </a:t>
            </a:r>
            <a:r>
              <a:rPr lang="en-US" altLang="en-US" sz="2800" i="1">
                <a:latin typeface="Times New Roman" charset="0"/>
              </a:rPr>
              <a:t>p</a:t>
            </a:r>
            <a:r>
              <a:rPr lang="en-US" altLang="en-US" sz="2800">
                <a:latin typeface="Times New Roman" charset="0"/>
              </a:rPr>
              <a:t>–value tradition.</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a:latin typeface="Times New Roman" charset="0"/>
              </a:rPr>
              <a:t>In </a:t>
            </a:r>
            <a:r>
              <a:rPr lang="en-US" altLang="en-US" sz="2800" i="1">
                <a:latin typeface="Times New Roman" charset="0"/>
              </a:rPr>
              <a:t>A Picture is Worth a Thousand p Values</a:t>
            </a:r>
            <a:r>
              <a:rPr lang="en-US" altLang="en-US" sz="2800">
                <a:latin typeface="Times New Roman" charset="0"/>
              </a:rPr>
              <a:t>, Loftus observed that many journal editors do not accept the results reported in mere graphical form.  Test statistics must be provided for the consideration of publication.  Loftus asserted that hypothesis testing ignores two important issues: </a:t>
            </a:r>
          </a:p>
          <a:p>
            <a:pPr marL="1727200" lvl="1" indent="-609600">
              <a:buSzPct val="75000"/>
              <a:buFont typeface="Symbol"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latin typeface="Times New Roman" charset="0"/>
                <a:ea typeface="Arial Unicode MS" charset="0"/>
                <a:cs typeface="Arial Unicode MS" charset="0"/>
              </a:rPr>
              <a:t>What is the </a:t>
            </a:r>
            <a:r>
              <a:rPr lang="en-US" altLang="en-US" b="1">
                <a:latin typeface="Times New Roman" charset="0"/>
                <a:ea typeface="Arial Unicode MS" charset="0"/>
                <a:cs typeface="Arial Unicode MS" charset="0"/>
              </a:rPr>
              <a:t>pattern</a:t>
            </a:r>
            <a:r>
              <a:rPr lang="en-US" altLang="en-US">
                <a:latin typeface="Times New Roman" charset="0"/>
                <a:ea typeface="Arial Unicode MS" charset="0"/>
                <a:cs typeface="Arial Unicode MS" charset="0"/>
              </a:rPr>
              <a:t> of population means over conditions? </a:t>
            </a:r>
          </a:p>
          <a:p>
            <a:pPr marL="1727200" lvl="1" indent="-609600">
              <a:buSzPct val="75000"/>
              <a:buFont typeface="Symbol"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latin typeface="Times New Roman" charset="0"/>
                <a:ea typeface="Arial Unicode MS" charset="0"/>
                <a:cs typeface="Arial Unicode MS" charset="0"/>
              </a:rPr>
              <a:t>What are the </a:t>
            </a:r>
            <a:r>
              <a:rPr lang="en-US" altLang="en-US" b="1">
                <a:latin typeface="Times New Roman" charset="0"/>
                <a:ea typeface="Arial Unicode MS" charset="0"/>
                <a:cs typeface="Arial Unicode MS" charset="0"/>
              </a:rPr>
              <a:t>magnitudes</a:t>
            </a:r>
            <a:r>
              <a:rPr lang="en-US" altLang="en-US">
                <a:latin typeface="Times New Roman" charset="0"/>
                <a:ea typeface="Arial Unicode MS" charset="0"/>
                <a:cs typeface="Arial Unicode MS" charset="0"/>
              </a:rPr>
              <a:t> of various variability measures?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How about sample size?</a:t>
            </a:r>
          </a:p>
        </p:txBody>
      </p:sp>
      <p:sp>
        <p:nvSpPr>
          <p:cNvPr id="25602" name="Rectangle 2"/>
          <p:cNvSpPr>
            <a:spLocks noGrp="1" noChangeArrowheads="1"/>
          </p:cNvSpPr>
          <p:nvPr>
            <p:ph type="body" idx="1"/>
          </p:nvPr>
        </p:nvSpPr>
        <p:spPr>
          <a:xfrm>
            <a:off x="503238" y="1588116"/>
            <a:ext cx="9070975" cy="4989513"/>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This is a common criticism: The sample size of the study is too small.</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How small is small? How big is big?</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It depends on power analysis.</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solidFill>
                  <a:srgbClr val="FF0000"/>
                </a:solidFill>
              </a:rPr>
              <a:t>Power</a:t>
            </a:r>
            <a:r>
              <a:rPr lang="en-US" altLang="en-US" dirty="0"/>
              <a:t> = the probability of correctly rejecting the null.</a:t>
            </a:r>
          </a:p>
        </p:txBody>
      </p:sp>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9912" y="4770437"/>
            <a:ext cx="3352800" cy="25019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503238" y="182563"/>
            <a:ext cx="9070975" cy="1262062"/>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Effect size</a:t>
            </a:r>
          </a:p>
        </p:txBody>
      </p:sp>
      <p:sp>
        <p:nvSpPr>
          <p:cNvPr id="26626" name="Rectangle 2"/>
          <p:cNvSpPr>
            <a:spLocks noGrp="1" noChangeArrowheads="1"/>
          </p:cNvSpPr>
          <p:nvPr>
            <p:ph type="body" idx="1"/>
          </p:nvPr>
        </p:nvSpPr>
        <p:spPr>
          <a:xfrm>
            <a:off x="468312" y="1379537"/>
            <a:ext cx="6670674" cy="5829300"/>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altLang="en-US" dirty="0"/>
              <a:t>To perform a power analysis, you need the effect </a:t>
            </a:r>
            <a:r>
              <a:rPr lang="en-US" altLang="en-US" dirty="0" smtClean="0"/>
              <a:t>size. </a:t>
            </a:r>
            <a:r>
              <a:rPr lang="en-US" altLang="en-US" dirty="0"/>
              <a:t>Small? Medium? Large</a:t>
            </a:r>
            <a:r>
              <a:rPr lang="en-US" altLang="en-US" dirty="0" smtClean="0"/>
              <a:t>? (Just like choosing a t-shirt)</a:t>
            </a:r>
            <a:endParaRPr lang="en-US" altLang="en-US" dirty="0"/>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altLang="en-US" dirty="0"/>
              <a:t>Cohen determined the medium effect size using </a:t>
            </a:r>
            <a:r>
              <a:rPr lang="en-US" altLang="en-US" i="1" dirty="0"/>
              <a:t>Journal of Abnormal and Social Psychology </a:t>
            </a:r>
            <a:r>
              <a:rPr lang="en-US" altLang="en-US" dirty="0"/>
              <a:t>during the 1960s. </a:t>
            </a:r>
          </a:p>
        </p:txBody>
      </p:sp>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9036" y="1512886"/>
            <a:ext cx="2584450" cy="32305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7" name="Rectangle 2"/>
          <p:cNvSpPr txBox="1">
            <a:spLocks noChangeArrowheads="1"/>
          </p:cNvSpPr>
          <p:nvPr/>
        </p:nvSpPr>
        <p:spPr bwMode="auto">
          <a:xfrm>
            <a:off x="476012" y="5341936"/>
            <a:ext cx="9407524"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28224" rIns="0" bIns="0" numCol="1" anchor="t" anchorCtr="0" compatLnSpc="1">
            <a:prstTxWarp prst="textNoShape">
              <a:avLst/>
            </a:prstTxWarp>
          </a:bodyPr>
          <a:lstStyle>
            <a:lvl1pPr marL="342900" indent="-342900" algn="l" defTabSz="457200" rtl="0" fontAlgn="base" hangingPunct="0">
              <a:lnSpc>
                <a:spcPct val="93000"/>
              </a:lnSpc>
              <a:spcBef>
                <a:spcPct val="0"/>
              </a:spcBef>
              <a:spcAft>
                <a:spcPts val="1425"/>
              </a:spcAft>
              <a:buClr>
                <a:srgbClr val="000000"/>
              </a:buClr>
              <a:buSzPct val="100000"/>
              <a:buFont typeface="Times New Roman" charset="0"/>
              <a:defRPr sz="3200" kern="1200">
                <a:solidFill>
                  <a:srgbClr val="000000"/>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charset="0"/>
              <a:defRPr sz="2800" kern="1200">
                <a:solidFill>
                  <a:srgbClr val="000000"/>
                </a:solidFill>
                <a:latin typeface="+mn-lt"/>
                <a:ea typeface="Microsoft YaHei" charset="0"/>
                <a:cs typeface="Microsoft YaHei" charset="0"/>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charset="0"/>
              <a:defRPr sz="2400" kern="1200">
                <a:solidFill>
                  <a:srgbClr val="000000"/>
                </a:solidFill>
                <a:latin typeface="+mn-lt"/>
                <a:ea typeface="Microsoft YaHei" charset="0"/>
                <a:cs typeface="Microsoft YaHei" charset="0"/>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charset="0"/>
              <a:defRPr sz="2000" kern="1200">
                <a:solidFill>
                  <a:srgbClr val="000000"/>
                </a:solidFill>
                <a:latin typeface="+mn-lt"/>
                <a:ea typeface="Microsoft YaHei" charset="0"/>
                <a:cs typeface="Microsoft YaHei" charset="0"/>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charset="0"/>
              <a:defRPr sz="2000" kern="1200">
                <a:solidFill>
                  <a:srgbClr val="000000"/>
                </a:solidFill>
                <a:latin typeface="+mn-lt"/>
                <a:ea typeface="Microsoft YaHei" charset="0"/>
                <a:cs typeface="Microsoft YaHe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altLang="en-US" dirty="0" err="1" smtClean="0"/>
              <a:t>Welkowitz</a:t>
            </a:r>
            <a:r>
              <a:rPr lang="en-US" altLang="en-US" dirty="0" smtClean="0"/>
              <a:t>, </a:t>
            </a:r>
            <a:r>
              <a:rPr lang="en-US" altLang="en-US" dirty="0" err="1" smtClean="0"/>
              <a:t>Ewen</a:t>
            </a:r>
            <a:r>
              <a:rPr lang="en-US" altLang="en-US" dirty="0" smtClean="0"/>
              <a:t>, Cohen: One should not use conventional values if one can specify the effect size that is appropriate to the specific problem. </a:t>
            </a:r>
            <a:endParaRPr lang="en-US" alt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xfrm>
            <a:off x="503238" y="301625"/>
            <a:ext cx="9070975" cy="1069975"/>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Meta-analysis?</a:t>
            </a:r>
          </a:p>
        </p:txBody>
      </p:sp>
      <p:sp>
        <p:nvSpPr>
          <p:cNvPr id="27650" name="Rectangle 2"/>
          <p:cNvSpPr>
            <a:spLocks noGrp="1" noChangeArrowheads="1"/>
          </p:cNvSpPr>
          <p:nvPr>
            <p:ph type="body" idx="1"/>
          </p:nvPr>
        </p:nvSpPr>
        <p:spPr>
          <a:xfrm>
            <a:off x="457200" y="1392238"/>
            <a:ext cx="9326563" cy="5649912"/>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Wilkinson and APA Task Force (1999): "Because power computations are most meaningful when done before data are collected and examined, it is important to show how effect-size estimates have been derived from previous research and theory in order to dispel suspicions that they might have been taken from data used in the study or, even worse, constructed to justify a particular sample size."</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Sounds good! But how many researchers would do a comprehensive lit review and meta-analysis to get the effect size for power analysis?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Power analysis</a:t>
            </a:r>
          </a:p>
        </p:txBody>
      </p:sp>
      <p:sp>
        <p:nvSpPr>
          <p:cNvPr id="28674" name="Rectangle 2"/>
          <p:cNvSpPr>
            <a:spLocks noGrp="1" noChangeArrowheads="1"/>
          </p:cNvSpPr>
          <p:nvPr>
            <p:ph type="body" idx="1"/>
          </p:nvPr>
        </p:nvSpPr>
        <p:spPr>
          <a:xfrm>
            <a:off x="503238" y="1768475"/>
            <a:ext cx="9070975" cy="4989513"/>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To get the sample size for logistic regression, I need to know the correlation between the predictors, the predictor means, SDs...etc. </a:t>
            </a:r>
          </a:p>
        </p:txBody>
      </p:sp>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538" y="3382963"/>
            <a:ext cx="8183562" cy="30178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549275" y="525463"/>
            <a:ext cx="7772400" cy="1262062"/>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Lst>
            </a:pPr>
            <a:r>
              <a:rPr lang="en-US" altLang="en-US"/>
              <a:t>Chicken or </a:t>
            </a:r>
            <a:br>
              <a:rPr lang="en-US" altLang="en-US"/>
            </a:br>
            <a:r>
              <a:rPr lang="en-US" altLang="en-US"/>
              <a:t>				egg first?</a:t>
            </a:r>
          </a:p>
        </p:txBody>
      </p:sp>
      <p:sp>
        <p:nvSpPr>
          <p:cNvPr id="29698" name="Rectangle 2"/>
          <p:cNvSpPr>
            <a:spLocks noGrp="1" noChangeArrowheads="1"/>
          </p:cNvSpPr>
          <p:nvPr>
            <p:ph type="body" idx="1"/>
          </p:nvPr>
        </p:nvSpPr>
        <p:spPr>
          <a:xfrm>
            <a:off x="503238" y="2193925"/>
            <a:ext cx="9070975" cy="5097463"/>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The purpose of power analysis is to know how many observations I should obtain.</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But if I know all those, it means I have already collected data.</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One may argue that we can inquire prior studies to get the information, as what Cohen and APA suggested.</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But how can we know the numbers from the past research are based on sufficient power and adequate data? </a:t>
            </a:r>
          </a:p>
        </p:txBody>
      </p:sp>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3363" y="365125"/>
            <a:ext cx="2636837" cy="15684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Why must you care?</a:t>
            </a:r>
          </a:p>
        </p:txBody>
      </p:sp>
      <p:sp>
        <p:nvSpPr>
          <p:cNvPr id="30722" name="Rectangle 2"/>
          <p:cNvSpPr>
            <a:spLocks noGrp="1" noChangeArrowheads="1"/>
          </p:cNvSpPr>
          <p:nvPr>
            <p:ph type="body" idx="1"/>
          </p:nvPr>
        </p:nvSpPr>
        <p:spPr>
          <a:xfrm>
            <a:off x="503238" y="1503363"/>
            <a:ext cx="9070975" cy="4989512"/>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Sample size determination based on power analysis is tied to the concepts in hypothesis testing: Type I &amp; Type II error, sampling distributions, alpha level, effect size...etc.</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If you do not use HT, do you need to care about power? You can just lie down and relax!</a:t>
            </a:r>
          </a:p>
        </p:txBody>
      </p:sp>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2250" y="4584700"/>
            <a:ext cx="4114800" cy="27416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1700" y="4583113"/>
            <a:ext cx="4090988" cy="27320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What should be done?</a:t>
            </a:r>
          </a:p>
        </p:txBody>
      </p:sp>
      <p:sp>
        <p:nvSpPr>
          <p:cNvPr id="31746" name="Rectangle 2"/>
          <p:cNvSpPr>
            <a:spLocks noGrp="1" noChangeArrowheads="1"/>
          </p:cNvSpPr>
          <p:nvPr>
            <p:ph type="body" idx="1"/>
          </p:nvPr>
        </p:nvSpPr>
        <p:spPr>
          <a:xfrm>
            <a:off x="503238" y="1768475"/>
            <a:ext cx="9070975" cy="4989513"/>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Reverse the logic of hypothesis testing.</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What people are doing now: starting with a single hypothesis and then computing the p value based on one sample: P(D|H)</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We should ask: given the pattern of the data, what is the best explanation out of many alternate theories (</a:t>
            </a:r>
            <a:r>
              <a:rPr lang="en-US" altLang="en-US" b="1"/>
              <a:t>inference to the best explanation</a:t>
            </a:r>
            <a:r>
              <a:rPr lang="en-US" altLang="en-US"/>
              <a:t>) using resampling, exploratory data analysis, data visualization, data mining: P(H|D)</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xfrm>
            <a:off x="503238" y="109538"/>
            <a:ext cx="9070975" cy="1262062"/>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Bayesian inference</a:t>
            </a:r>
          </a:p>
        </p:txBody>
      </p:sp>
      <p:sp>
        <p:nvSpPr>
          <p:cNvPr id="32770" name="Rectangle 2"/>
          <p:cNvSpPr>
            <a:spLocks noGrp="1" noChangeArrowheads="1"/>
          </p:cNvSpPr>
          <p:nvPr>
            <p:ph type="body" idx="1"/>
          </p:nvPr>
        </p:nvSpPr>
        <p:spPr>
          <a:xfrm>
            <a:off x="365125" y="1217613"/>
            <a:ext cx="9418638" cy="5734050"/>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a:t>P(H|D) = P(H) X P(D|H) / P(D)</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a:t>Posterior probability = (probability that the hypothesis is true X probability of the data given the hypothesis) / probability of observing the data.</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a:t>To what degree we can </a:t>
            </a:r>
            <a:r>
              <a:rPr lang="en-US" altLang="en-US">
                <a:solidFill>
                  <a:srgbClr val="FF0000"/>
                </a:solidFill>
              </a:rPr>
              <a:t>believe</a:t>
            </a:r>
            <a:r>
              <a:rPr lang="en-US" altLang="en-US"/>
              <a:t> in the theory = the prior probability of the hypothesis updated by the data </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a:t>Bayesians select from </a:t>
            </a:r>
            <a:r>
              <a:rPr lang="en-US" altLang="en-US">
                <a:solidFill>
                  <a:srgbClr val="FF0000"/>
                </a:solidFill>
              </a:rPr>
              <a:t>competing hypotheses</a:t>
            </a:r>
            <a:r>
              <a:rPr lang="en-US" altLang="en-US"/>
              <a:t> rather than testing one single hypothesis.</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a:t>Other ways: Exploratory data analysis, data mining</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Common misconceptions about EDA and data mining (DM)</a:t>
            </a:r>
          </a:p>
        </p:txBody>
      </p:sp>
      <p:sp>
        <p:nvSpPr>
          <p:cNvPr id="33794" name="Rectangle 2"/>
          <p:cNvSpPr>
            <a:spLocks noGrp="1" noChangeArrowheads="1"/>
          </p:cNvSpPr>
          <p:nvPr>
            <p:ph type="body" idx="1"/>
          </p:nvPr>
        </p:nvSpPr>
        <p:spPr>
          <a:xfrm>
            <a:off x="503238" y="1768475"/>
            <a:ext cx="9070975" cy="5373688"/>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“It is fishing”: Actually DM avoids fishing and capitalization on chance (over-fitting) by resampling (e.g. </a:t>
            </a:r>
            <a:r>
              <a:rPr lang="en-US" altLang="en-US" b="1"/>
              <a:t>cross-validation</a:t>
            </a:r>
            <a:r>
              <a:rPr lang="en-US" altLang="en-US"/>
              <a:t>). </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“There is no theory”: Both EDA and CDA have some theories. CDA has a strong theory (e.g. Victor Stenger: There is no God) whereas EDA/DM has a weak theory.</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In EDA/DM when you select certain potential factors into the analysis, you have some rough ideas. But you </a:t>
            </a:r>
            <a:r>
              <a:rPr lang="en-US" altLang="en-US" b="1"/>
              <a:t>let the data speak for themselves</a:t>
            </a:r>
            <a:r>
              <a:rPr lang="en-US" altLang="en-US"/>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Common misconceptions about EDA and data mining (DM)</a:t>
            </a:r>
          </a:p>
        </p:txBody>
      </p:sp>
      <p:sp>
        <p:nvSpPr>
          <p:cNvPr id="34818" name="Rectangle 2"/>
          <p:cNvSpPr>
            <a:spLocks noGrp="1" noChangeArrowheads="1"/>
          </p:cNvSpPr>
          <p:nvPr>
            <p:ph type="body" idx="1"/>
          </p:nvPr>
        </p:nvSpPr>
        <p:spPr>
          <a:xfrm>
            <a:off x="503238" y="1768475"/>
            <a:ext cx="9070975" cy="5097463"/>
          </a:xfrm>
          <a:ln/>
        </p:spPr>
        <p:txBody>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“DM and EDA are based on </a:t>
            </a:r>
            <a:r>
              <a:rPr lang="en-US" altLang="en-US" b="1"/>
              <a:t>pattern recognition</a:t>
            </a:r>
            <a:r>
              <a:rPr lang="en-US" altLang="en-US"/>
              <a:t> of the data at hand. It cannot address the probability in the long run”</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Induction in the long run is based on the assumption that </a:t>
            </a:r>
            <a:r>
              <a:rPr lang="en-US" altLang="en-US" b="1"/>
              <a:t>the future must resemble the past</a:t>
            </a:r>
            <a:r>
              <a:rPr lang="en-US" altLang="en-US"/>
              <a:t>. Read David Humes, Nelson Goodman, and Nissam Taleb.</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Some events </a:t>
            </a:r>
            <a:r>
              <a:rPr lang="en-US" altLang="en-US" b="1"/>
              <a:t>are not repeatable</a:t>
            </a:r>
            <a:r>
              <a:rPr lang="en-US" altLang="en-US"/>
              <a:t> (Big bang). </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It is more realistic to make inferences based on the current patterns to the </a:t>
            </a:r>
            <a:r>
              <a:rPr lang="en-US" altLang="en-US" b="1"/>
              <a:t>near future</a:t>
            </a:r>
            <a:r>
              <a:rPr lang="en-US" altLang="en-US"/>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Microsoft YaHei"/>
        <a:cs typeface="Microsoft YaHei"/>
      </a:majorFont>
      <a:minorFont>
        <a:latin typeface="Arial"/>
        <a:ea typeface="Microsoft YaHei"/>
        <a:cs typeface="Microsoft YaHe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altLang="en-US" sz="1800" b="0" i="0" u="none" strike="noStrike" cap="none" normalizeH="0" baseline="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altLang="en-US" sz="1800" b="0" i="0" u="none" strike="noStrike" cap="none" normalizeH="0" baseline="0">
            <a:ln>
              <a:noFill/>
            </a:ln>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altLang="en-US" sz="1800" b="0" i="0" u="none" strike="noStrike" cap="none" normalizeH="0" baseline="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altLang="en-US" sz="1800" b="0" i="0" u="none" strike="noStrike" cap="none" normalizeH="0" baseline="0">
            <a:ln>
              <a:noFill/>
            </a:ln>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altLang="en-US" sz="1800" b="0" i="0" u="none" strike="noStrike" cap="none" normalizeH="0" baseline="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altLang="en-US" sz="1800" b="0" i="0" u="none" strike="noStrike" cap="none" normalizeH="0" baseline="0">
            <a:ln>
              <a:noFill/>
            </a:ln>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altLang="en-US" sz="1800" b="0" i="0" u="none" strike="noStrike" cap="none" normalizeH="0" baseline="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altLang="en-US" sz="1800" b="0" i="0" u="none" strike="noStrike" cap="none" normalizeH="0" baseline="0">
            <a:ln>
              <a:noFill/>
            </a:ln>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altLang="en-US" sz="1800" b="0" i="0" u="none" strike="noStrike" cap="none" normalizeH="0" baseline="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kumimoji="0" lang="en-GB" altLang="en-US" sz="1800" b="0" i="0" u="none" strike="noStrike" cap="none" normalizeH="0" baseline="0">
            <a:ln>
              <a:noFill/>
            </a:ln>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1751</Words>
  <Application>Microsoft Office PowerPoint</Application>
  <PresentationFormat>Custom</PresentationFormat>
  <Paragraphs>147</Paragraphs>
  <Slides>28</Slides>
  <Notes>28</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28</vt:i4>
      </vt:variant>
    </vt:vector>
  </HeadingPairs>
  <TitlesOfParts>
    <vt:vector size="41" baseType="lpstr">
      <vt:lpstr>Arial Unicode MS</vt:lpstr>
      <vt:lpstr>Microsoft YaHei</vt:lpstr>
      <vt:lpstr>Arial</vt:lpstr>
      <vt:lpstr>Corbel</vt:lpstr>
      <vt:lpstr>Symbol</vt:lpstr>
      <vt:lpstr>Times New Roman</vt:lpstr>
      <vt:lpstr>Wingdings</vt:lpstr>
      <vt:lpstr>Wingdings 2</vt:lpstr>
      <vt:lpstr>Office Theme</vt:lpstr>
      <vt:lpstr>Office Theme</vt:lpstr>
      <vt:lpstr>Office Theme</vt:lpstr>
      <vt:lpstr>Office Theme</vt:lpstr>
      <vt:lpstr>Office Theme</vt:lpstr>
      <vt:lpstr>Hypothesis testing:  A die-hard tradition</vt:lpstr>
      <vt:lpstr>Ford's Model T in Statistics</vt:lpstr>
      <vt:lpstr>Will you do these?</vt:lpstr>
      <vt:lpstr>The Number 1 reason is...</vt:lpstr>
      <vt:lpstr>Is it a sound rationale?</vt:lpstr>
      <vt:lpstr>Hypothesis: A fusion</vt:lpstr>
      <vt:lpstr>Shortcoming of  conventional approach</vt:lpstr>
      <vt:lpstr>Affirming the consequent</vt:lpstr>
      <vt:lpstr>Affirming the consequent</vt:lpstr>
      <vt:lpstr>Can we “prove” or “disprove”?</vt:lpstr>
      <vt:lpstr>God: Failed hypothesis      </vt:lpstr>
      <vt:lpstr>Logical fallacy</vt:lpstr>
      <vt:lpstr>Common mistakes about p values</vt:lpstr>
      <vt:lpstr>Can p be .000?</vt:lpstr>
      <vt:lpstr>Can p be .000?</vt:lpstr>
      <vt:lpstr>PowerPoint Presentation</vt:lpstr>
      <vt:lpstr>Significant: How rare the event is</vt:lpstr>
      <vt:lpstr>A picture is worth a thousand p values</vt:lpstr>
      <vt:lpstr>How about sample size?</vt:lpstr>
      <vt:lpstr>Effect size</vt:lpstr>
      <vt:lpstr>Meta-analysis?</vt:lpstr>
      <vt:lpstr>Power analysis</vt:lpstr>
      <vt:lpstr>Chicken or      egg first?</vt:lpstr>
      <vt:lpstr>Why must you care?</vt:lpstr>
      <vt:lpstr>What should be done?</vt:lpstr>
      <vt:lpstr>Bayesian inference</vt:lpstr>
      <vt:lpstr>Common misconceptions about EDA and data mining (DM)</vt:lpstr>
      <vt:lpstr>Common misconceptions about EDA and data mining (DM)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Hypothesis testing:  A die-hard tradition</dc:title>
  <dc:creator>Microsoft Office User</dc:creator>
  <cp:lastModifiedBy>Chong Ho Yu</cp:lastModifiedBy>
  <cp:revision>7</cp:revision>
  <cp:lastPrinted>2014-09-05T03:04:45Z</cp:lastPrinted>
  <dcterms:created xsi:type="dcterms:W3CDTF">2015-09-17T06:11:47Z</dcterms:created>
  <dcterms:modified xsi:type="dcterms:W3CDTF">2015-09-22T03:48:34Z</dcterms:modified>
</cp:coreProperties>
</file>