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Lst>
  <p:notesMasterIdLst>
    <p:notesMasterId r:id="rId33"/>
  </p:notesMasterIdLst>
  <p:sldIdLst>
    <p:sldId id="256" r:id="rId5"/>
    <p:sldId id="257" r:id="rId6"/>
    <p:sldId id="258" r:id="rId7"/>
    <p:sldId id="259" r:id="rId8"/>
    <p:sldId id="260" r:id="rId9"/>
    <p:sldId id="282" r:id="rId10"/>
    <p:sldId id="283"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506"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sldImg"/>
          </p:nvPr>
        </p:nvSpPr>
        <p:spPr bwMode="auto">
          <a:xfrm>
            <a:off x="1138238" y="763588"/>
            <a:ext cx="5494337"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5122"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5123"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5124"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5125"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5126"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fld id="{C8EEA5C6-B1F8-41A4-B680-E3E816546D11}" type="slidenum">
              <a:rPr lang="en-US" altLang="en-US"/>
              <a:pPr/>
              <a:t>‹#›</a:t>
            </a:fld>
            <a:endParaRPr lang="en-US" altLang="en-US"/>
          </a:p>
        </p:txBody>
      </p:sp>
    </p:spTree>
    <p:extLst>
      <p:ext uri="{BB962C8B-B14F-4D97-AF65-F5344CB8AC3E}">
        <p14:creationId xmlns:p14="http://schemas.microsoft.com/office/powerpoint/2010/main" val="359410218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86510C-9365-4106-A6DD-F92E89F1F59D}" type="slidenum">
              <a:rPr lang="en-US" altLang="en-US"/>
              <a:pPr/>
              <a:t>1</a:t>
            </a:fld>
            <a:endParaRPr lang="en-US" altLang="en-US"/>
          </a:p>
        </p:txBody>
      </p:sp>
      <p:sp>
        <p:nvSpPr>
          <p:cNvPr id="3276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6368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E3E9C34-4F13-4070-8CDA-4A8CD19F514F}" type="slidenum">
              <a:rPr lang="en-US" altLang="en-US"/>
              <a:pPr/>
              <a:t>2</a:t>
            </a:fld>
            <a:endParaRPr lang="en-US" altLang="en-US"/>
          </a:p>
        </p:txBody>
      </p:sp>
      <p:sp>
        <p:nvSpPr>
          <p:cNvPr id="3379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57111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44D6FF4-A0AF-4D65-8DFA-1CD803D7866F}" type="slidenum">
              <a:rPr lang="en-US" altLang="en-US"/>
              <a:pPr/>
              <a:t>3</a:t>
            </a:fld>
            <a:endParaRPr lang="en-US" altLang="en-US"/>
          </a:p>
        </p:txBody>
      </p:sp>
      <p:sp>
        <p:nvSpPr>
          <p:cNvPr id="3481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06981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CDC054E-78D2-4A84-8246-857F60294F26}" type="slidenum">
              <a:rPr lang="en-US" altLang="en-US"/>
              <a:pPr/>
              <a:t>4</a:t>
            </a:fld>
            <a:endParaRPr lang="en-US" altLang="en-US"/>
          </a:p>
        </p:txBody>
      </p:sp>
      <p:sp>
        <p:nvSpPr>
          <p:cNvPr id="3584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68101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F8BB5A9-1459-4410-8627-ED6E5E8340EF}" type="slidenum">
              <a:rPr lang="en-US" altLang="en-US"/>
              <a:pPr/>
              <a:t>5</a:t>
            </a:fld>
            <a:endParaRPr lang="en-US" altLang="en-US"/>
          </a:p>
        </p:txBody>
      </p:sp>
      <p:sp>
        <p:nvSpPr>
          <p:cNvPr id="3686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80818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F8BB5A9-1459-4410-8627-ED6E5E8340EF}" type="slidenum">
              <a:rPr lang="en-US" altLang="en-US"/>
              <a:pPr/>
              <a:t>6</a:t>
            </a:fld>
            <a:endParaRPr lang="en-US" altLang="en-US"/>
          </a:p>
        </p:txBody>
      </p:sp>
      <p:sp>
        <p:nvSpPr>
          <p:cNvPr id="3686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70964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7CD41B7-3238-4E6D-9C1A-7747DEAF2FF3}" type="slidenum">
              <a:rPr lang="en-US" altLang="en-US"/>
              <a:pPr/>
              <a:t>8</a:t>
            </a:fld>
            <a:endParaRPr lang="en-US" altLang="en-US"/>
          </a:p>
        </p:txBody>
      </p:sp>
      <p:sp>
        <p:nvSpPr>
          <p:cNvPr id="3788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7838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16BF1D9-4575-4836-B7C6-46B9259B0BF3}" type="slidenum">
              <a:rPr lang="en-US" altLang="en-US"/>
              <a:pPr/>
              <a:t>9</a:t>
            </a:fld>
            <a:endParaRPr lang="en-US" altLang="en-US"/>
          </a:p>
        </p:txBody>
      </p:sp>
      <p:sp>
        <p:nvSpPr>
          <p:cNvPr id="3891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56575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3691D00-5BDC-4A0F-8CA7-BD0E33E1AEA3}" type="slidenum">
              <a:rPr lang="en-US" altLang="en-US"/>
              <a:pPr/>
              <a:t>10</a:t>
            </a:fld>
            <a:endParaRPr lang="en-US" altLang="en-US"/>
          </a:p>
        </p:txBody>
      </p:sp>
      <p:sp>
        <p:nvSpPr>
          <p:cNvPr id="3993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89152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403FAEC-77E0-40C9-8505-FA594820670A}" type="slidenum">
              <a:rPr lang="en-US" altLang="en-US"/>
              <a:pPr/>
              <a:t>11</a:t>
            </a:fld>
            <a:endParaRPr lang="en-US" altLang="en-US"/>
          </a:p>
        </p:txBody>
      </p:sp>
      <p:sp>
        <p:nvSpPr>
          <p:cNvPr id="4096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61719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86EF07-E47D-4406-B299-A6EE5BE36816}" type="slidenum">
              <a:rPr lang="en-US" altLang="en-US"/>
              <a:pPr/>
              <a:t>12</a:t>
            </a:fld>
            <a:endParaRPr lang="en-US" altLang="en-US"/>
          </a:p>
        </p:txBody>
      </p:sp>
      <p:sp>
        <p:nvSpPr>
          <p:cNvPr id="4198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47619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944C74A-DD44-43A4-A8EF-606A1722CEC8}" type="slidenum">
              <a:rPr lang="en-US" altLang="en-US"/>
              <a:pPr/>
              <a:t>13</a:t>
            </a:fld>
            <a:endParaRPr lang="en-US" altLang="en-US"/>
          </a:p>
        </p:txBody>
      </p:sp>
      <p:sp>
        <p:nvSpPr>
          <p:cNvPr id="4300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69510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DD8C317-D278-498D-B365-A3DEE340B554}" type="slidenum">
              <a:rPr lang="en-US" altLang="en-US"/>
              <a:pPr/>
              <a:t>14</a:t>
            </a:fld>
            <a:endParaRPr lang="en-US" altLang="en-US"/>
          </a:p>
        </p:txBody>
      </p:sp>
      <p:sp>
        <p:nvSpPr>
          <p:cNvPr id="4403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33546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FC1D46C-C2F0-4CDD-B887-FCA99D164E5A}" type="slidenum">
              <a:rPr lang="en-US" altLang="en-US"/>
              <a:pPr/>
              <a:t>15</a:t>
            </a:fld>
            <a:endParaRPr lang="en-US" altLang="en-US"/>
          </a:p>
        </p:txBody>
      </p:sp>
      <p:sp>
        <p:nvSpPr>
          <p:cNvPr id="4505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12256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37D4E0E-7E10-442D-83CD-76428BF37EF3}" type="slidenum">
              <a:rPr lang="en-US" altLang="en-US"/>
              <a:pPr/>
              <a:t>16</a:t>
            </a:fld>
            <a:endParaRPr lang="en-US" altLang="en-US"/>
          </a:p>
        </p:txBody>
      </p:sp>
      <p:sp>
        <p:nvSpPr>
          <p:cNvPr id="4608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89445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427BF43-A196-4CED-8725-3D7D31EA9AE0}" type="slidenum">
              <a:rPr lang="en-US" altLang="en-US"/>
              <a:pPr/>
              <a:t>17</a:t>
            </a:fld>
            <a:endParaRPr lang="en-US" altLang="en-US"/>
          </a:p>
        </p:txBody>
      </p:sp>
      <p:sp>
        <p:nvSpPr>
          <p:cNvPr id="4710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43075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2BD5487-077A-4879-AA4B-2ECB184C12EA}" type="slidenum">
              <a:rPr lang="en-US" altLang="en-US"/>
              <a:pPr/>
              <a:t>18</a:t>
            </a:fld>
            <a:endParaRPr lang="en-US" altLang="en-US"/>
          </a:p>
        </p:txBody>
      </p:sp>
      <p:sp>
        <p:nvSpPr>
          <p:cNvPr id="4812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21154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8020242-ED90-47F4-AF4B-F870F7C3BF58}" type="slidenum">
              <a:rPr lang="en-US" altLang="en-US"/>
              <a:pPr/>
              <a:t>19</a:t>
            </a:fld>
            <a:endParaRPr lang="en-US" altLang="en-US"/>
          </a:p>
        </p:txBody>
      </p:sp>
      <p:sp>
        <p:nvSpPr>
          <p:cNvPr id="4915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61801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DABDE1A-F484-405D-8AD3-B73F05A9E835}" type="slidenum">
              <a:rPr lang="en-US" altLang="en-US"/>
              <a:pPr/>
              <a:t>20</a:t>
            </a:fld>
            <a:endParaRPr lang="en-US" altLang="en-US"/>
          </a:p>
        </p:txBody>
      </p:sp>
      <p:sp>
        <p:nvSpPr>
          <p:cNvPr id="5017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02887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C3850A5-85B6-4D7B-AA57-D59C2B4B38BA}" type="slidenum">
              <a:rPr lang="en-US" altLang="en-US"/>
              <a:pPr/>
              <a:t>21</a:t>
            </a:fld>
            <a:endParaRPr lang="en-US" altLang="en-US"/>
          </a:p>
        </p:txBody>
      </p:sp>
      <p:sp>
        <p:nvSpPr>
          <p:cNvPr id="5120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0986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138CB77-20FA-4809-89C5-33A8F824D35E}" type="slidenum">
              <a:rPr lang="en-US" altLang="en-US"/>
              <a:pPr/>
              <a:t>22</a:t>
            </a:fld>
            <a:endParaRPr lang="en-US" altLang="en-US"/>
          </a:p>
        </p:txBody>
      </p:sp>
      <p:sp>
        <p:nvSpPr>
          <p:cNvPr id="5222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35616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EF9C1EC-FA26-4C70-A479-66BF2D8A695B}" type="slidenum">
              <a:rPr lang="en-US" altLang="en-US"/>
              <a:pPr/>
              <a:t>23</a:t>
            </a:fld>
            <a:endParaRPr lang="en-US" altLang="en-US"/>
          </a:p>
        </p:txBody>
      </p:sp>
      <p:sp>
        <p:nvSpPr>
          <p:cNvPr id="5324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51611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2F5BA8B-CB55-4749-825D-35422DF510DF}" type="slidenum">
              <a:rPr lang="en-US" altLang="en-US"/>
              <a:pPr/>
              <a:t>24</a:t>
            </a:fld>
            <a:endParaRPr lang="en-US" altLang="en-US"/>
          </a:p>
        </p:txBody>
      </p:sp>
      <p:sp>
        <p:nvSpPr>
          <p:cNvPr id="5427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75759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B5E0C29-B535-447B-B195-DA620CBBE6A6}" type="slidenum">
              <a:rPr lang="en-US" altLang="en-US"/>
              <a:pPr/>
              <a:t>25</a:t>
            </a:fld>
            <a:endParaRPr lang="en-US" altLang="en-US"/>
          </a:p>
        </p:txBody>
      </p:sp>
      <p:sp>
        <p:nvSpPr>
          <p:cNvPr id="5529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27569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69EDD84-CA25-463C-8921-D5395E69F6AC}" type="slidenum">
              <a:rPr lang="en-US" altLang="en-US"/>
              <a:pPr/>
              <a:t>26</a:t>
            </a:fld>
            <a:endParaRPr lang="en-US" altLang="en-US"/>
          </a:p>
        </p:txBody>
      </p:sp>
      <p:sp>
        <p:nvSpPr>
          <p:cNvPr id="5632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01645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DA63ACA-00C2-4037-AB23-C24D5B691707}" type="slidenum">
              <a:rPr lang="en-US" altLang="en-US"/>
              <a:pPr/>
              <a:t>27</a:t>
            </a:fld>
            <a:endParaRPr lang="en-US" altLang="en-US"/>
          </a:p>
        </p:txBody>
      </p:sp>
      <p:sp>
        <p:nvSpPr>
          <p:cNvPr id="5734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737951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A125BFA-0BE6-4F4F-9417-5F4D7C1D98D0}" type="slidenum">
              <a:rPr lang="en-US" altLang="en-US"/>
              <a:pPr/>
              <a:t>28</a:t>
            </a:fld>
            <a:endParaRPr lang="en-US" altLang="en-US"/>
          </a:p>
        </p:txBody>
      </p:sp>
      <p:sp>
        <p:nvSpPr>
          <p:cNvPr id="5836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3430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34324DCC-331E-4228-ABC8-9D6940F9EBB8}" type="slidenum">
              <a:rPr lang="en-US" altLang="en-US"/>
              <a:pPr/>
              <a:t>‹#›</a:t>
            </a:fld>
            <a:endParaRPr lang="en-US" altLang="en-US"/>
          </a:p>
        </p:txBody>
      </p:sp>
    </p:spTree>
    <p:extLst>
      <p:ext uri="{BB962C8B-B14F-4D97-AF65-F5344CB8AC3E}">
        <p14:creationId xmlns:p14="http://schemas.microsoft.com/office/powerpoint/2010/main" val="1458239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818BA874-C96C-4B4B-BBBD-3F4EBAAD7612}" type="slidenum">
              <a:rPr lang="en-US" altLang="en-US"/>
              <a:pPr/>
              <a:t>‹#›</a:t>
            </a:fld>
            <a:endParaRPr lang="en-US" altLang="en-US"/>
          </a:p>
        </p:txBody>
      </p:sp>
    </p:spTree>
    <p:extLst>
      <p:ext uri="{BB962C8B-B14F-4D97-AF65-F5344CB8AC3E}">
        <p14:creationId xmlns:p14="http://schemas.microsoft.com/office/powerpoint/2010/main" val="1961588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0FF00CC5-2383-42A7-BBF0-D6CF5AF921B7}" type="slidenum">
              <a:rPr lang="en-US" altLang="en-US"/>
              <a:pPr/>
              <a:t>‹#›</a:t>
            </a:fld>
            <a:endParaRPr lang="en-US" altLang="en-US"/>
          </a:p>
        </p:txBody>
      </p:sp>
    </p:spTree>
    <p:extLst>
      <p:ext uri="{BB962C8B-B14F-4D97-AF65-F5344CB8AC3E}">
        <p14:creationId xmlns:p14="http://schemas.microsoft.com/office/powerpoint/2010/main" val="516857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A36B1A0B-64DD-4156-8C92-A1B7AC0D1A7C}" type="slidenum">
              <a:rPr lang="en-US" altLang="en-US"/>
              <a:pPr/>
              <a:t>‹#›</a:t>
            </a:fld>
            <a:endParaRPr lang="en-US" altLang="en-US"/>
          </a:p>
        </p:txBody>
      </p:sp>
    </p:spTree>
    <p:extLst>
      <p:ext uri="{BB962C8B-B14F-4D97-AF65-F5344CB8AC3E}">
        <p14:creationId xmlns:p14="http://schemas.microsoft.com/office/powerpoint/2010/main" val="1991765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10CD3563-EEC6-466C-A534-9A3EE481F1DD}" type="slidenum">
              <a:rPr lang="en-US" altLang="en-US"/>
              <a:pPr/>
              <a:t>‹#›</a:t>
            </a:fld>
            <a:endParaRPr lang="en-US" altLang="en-US"/>
          </a:p>
        </p:txBody>
      </p:sp>
    </p:spTree>
    <p:extLst>
      <p:ext uri="{BB962C8B-B14F-4D97-AF65-F5344CB8AC3E}">
        <p14:creationId xmlns:p14="http://schemas.microsoft.com/office/powerpoint/2010/main" val="1860697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1DB10DD9-9977-4AEB-8748-270F892C69A3}" type="slidenum">
              <a:rPr lang="en-US" altLang="en-US"/>
              <a:pPr/>
              <a:t>‹#›</a:t>
            </a:fld>
            <a:endParaRPr lang="en-US" altLang="en-US"/>
          </a:p>
        </p:txBody>
      </p:sp>
    </p:spTree>
    <p:extLst>
      <p:ext uri="{BB962C8B-B14F-4D97-AF65-F5344CB8AC3E}">
        <p14:creationId xmlns:p14="http://schemas.microsoft.com/office/powerpoint/2010/main" val="513932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68620834-1846-4BC5-9F7F-685859400608}" type="slidenum">
              <a:rPr lang="en-US" altLang="en-US"/>
              <a:pPr/>
              <a:t>‹#›</a:t>
            </a:fld>
            <a:endParaRPr lang="en-US" altLang="en-US"/>
          </a:p>
        </p:txBody>
      </p:sp>
    </p:spTree>
    <p:extLst>
      <p:ext uri="{BB962C8B-B14F-4D97-AF65-F5344CB8AC3E}">
        <p14:creationId xmlns:p14="http://schemas.microsoft.com/office/powerpoint/2010/main" val="272482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BA57936-E436-45A4-A2D7-9545947897C1}" type="slidenum">
              <a:rPr lang="en-US" altLang="en-US"/>
              <a:pPr/>
              <a:t>‹#›</a:t>
            </a:fld>
            <a:endParaRPr lang="en-US" altLang="en-US"/>
          </a:p>
        </p:txBody>
      </p:sp>
    </p:spTree>
    <p:extLst>
      <p:ext uri="{BB962C8B-B14F-4D97-AF65-F5344CB8AC3E}">
        <p14:creationId xmlns:p14="http://schemas.microsoft.com/office/powerpoint/2010/main" val="2207001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F726360-2D73-457F-BB72-D88ED96E199A}" type="slidenum">
              <a:rPr lang="en-US" altLang="en-US"/>
              <a:pPr/>
              <a:t>‹#›</a:t>
            </a:fld>
            <a:endParaRPr lang="en-US" altLang="en-US"/>
          </a:p>
        </p:txBody>
      </p:sp>
    </p:spTree>
    <p:extLst>
      <p:ext uri="{BB962C8B-B14F-4D97-AF65-F5344CB8AC3E}">
        <p14:creationId xmlns:p14="http://schemas.microsoft.com/office/powerpoint/2010/main" val="2063392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1522BC0-1C05-4D6B-92AA-BD3298EFD24C}" type="slidenum">
              <a:rPr lang="en-US" altLang="en-US"/>
              <a:pPr/>
              <a:t>‹#›</a:t>
            </a:fld>
            <a:endParaRPr lang="en-US" altLang="en-US"/>
          </a:p>
        </p:txBody>
      </p:sp>
    </p:spTree>
    <p:extLst>
      <p:ext uri="{BB962C8B-B14F-4D97-AF65-F5344CB8AC3E}">
        <p14:creationId xmlns:p14="http://schemas.microsoft.com/office/powerpoint/2010/main" val="1311226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74111C6F-FA78-44BC-9379-35D798D15C50}" type="slidenum">
              <a:rPr lang="en-US" altLang="en-US"/>
              <a:pPr/>
              <a:t>‹#›</a:t>
            </a:fld>
            <a:endParaRPr lang="en-US" altLang="en-US"/>
          </a:p>
        </p:txBody>
      </p:sp>
    </p:spTree>
    <p:extLst>
      <p:ext uri="{BB962C8B-B14F-4D97-AF65-F5344CB8AC3E}">
        <p14:creationId xmlns:p14="http://schemas.microsoft.com/office/powerpoint/2010/main" val="1885308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2F50DBD-AB17-4549-B30E-D076591D0707}" type="slidenum">
              <a:rPr lang="en-US" altLang="en-US"/>
              <a:pPr/>
              <a:t>‹#›</a:t>
            </a:fld>
            <a:endParaRPr lang="en-US" altLang="en-US"/>
          </a:p>
        </p:txBody>
      </p:sp>
    </p:spTree>
    <p:extLst>
      <p:ext uri="{BB962C8B-B14F-4D97-AF65-F5344CB8AC3E}">
        <p14:creationId xmlns:p14="http://schemas.microsoft.com/office/powerpoint/2010/main" val="2959835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A424BE1-44EC-4F50-A6D4-2A77E913C14E}" type="slidenum">
              <a:rPr lang="en-US" altLang="en-US"/>
              <a:pPr/>
              <a:t>‹#›</a:t>
            </a:fld>
            <a:endParaRPr lang="en-US" altLang="en-US"/>
          </a:p>
        </p:txBody>
      </p:sp>
    </p:spTree>
    <p:extLst>
      <p:ext uri="{BB962C8B-B14F-4D97-AF65-F5344CB8AC3E}">
        <p14:creationId xmlns:p14="http://schemas.microsoft.com/office/powerpoint/2010/main" val="653997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3ABDECA-AC73-4EFD-A8CC-104091CF76F2}" type="slidenum">
              <a:rPr lang="en-US" altLang="en-US"/>
              <a:pPr/>
              <a:t>‹#›</a:t>
            </a:fld>
            <a:endParaRPr lang="en-US" altLang="en-US"/>
          </a:p>
        </p:txBody>
      </p:sp>
    </p:spTree>
    <p:extLst>
      <p:ext uri="{BB962C8B-B14F-4D97-AF65-F5344CB8AC3E}">
        <p14:creationId xmlns:p14="http://schemas.microsoft.com/office/powerpoint/2010/main" val="1696817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165350"/>
            <a:ext cx="4457700"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165350"/>
            <a:ext cx="4459287"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B2B42CAD-3D3E-433B-ADD0-4B027A92E09D}" type="slidenum">
              <a:rPr lang="en-US" altLang="en-US"/>
              <a:pPr/>
              <a:t>‹#›</a:t>
            </a:fld>
            <a:endParaRPr lang="en-US" altLang="en-US"/>
          </a:p>
        </p:txBody>
      </p:sp>
    </p:spTree>
    <p:extLst>
      <p:ext uri="{BB962C8B-B14F-4D97-AF65-F5344CB8AC3E}">
        <p14:creationId xmlns:p14="http://schemas.microsoft.com/office/powerpoint/2010/main" val="2891130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5D9D1A5C-4362-4904-A03F-7B188A5659A2}" type="slidenum">
              <a:rPr lang="en-US" altLang="en-US"/>
              <a:pPr/>
              <a:t>‹#›</a:t>
            </a:fld>
            <a:endParaRPr lang="en-US" altLang="en-US"/>
          </a:p>
        </p:txBody>
      </p:sp>
    </p:spTree>
    <p:extLst>
      <p:ext uri="{BB962C8B-B14F-4D97-AF65-F5344CB8AC3E}">
        <p14:creationId xmlns:p14="http://schemas.microsoft.com/office/powerpoint/2010/main" val="2110150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7079D2FE-13CF-44A0-8B6F-B3E92EF2F92E}" type="slidenum">
              <a:rPr lang="en-US" altLang="en-US"/>
              <a:pPr/>
              <a:t>‹#›</a:t>
            </a:fld>
            <a:endParaRPr lang="en-US" altLang="en-US"/>
          </a:p>
        </p:txBody>
      </p:sp>
    </p:spTree>
    <p:extLst>
      <p:ext uri="{BB962C8B-B14F-4D97-AF65-F5344CB8AC3E}">
        <p14:creationId xmlns:p14="http://schemas.microsoft.com/office/powerpoint/2010/main" val="705781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CC5AD23A-1FDA-480D-973A-5D59E1F6F944}" type="slidenum">
              <a:rPr lang="en-US" altLang="en-US"/>
              <a:pPr/>
              <a:t>‹#›</a:t>
            </a:fld>
            <a:endParaRPr lang="en-US" altLang="en-US"/>
          </a:p>
        </p:txBody>
      </p:sp>
    </p:spTree>
    <p:extLst>
      <p:ext uri="{BB962C8B-B14F-4D97-AF65-F5344CB8AC3E}">
        <p14:creationId xmlns:p14="http://schemas.microsoft.com/office/powerpoint/2010/main" val="1114383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C77ACC17-3F3C-456A-B51B-4C62EE485FEA}" type="slidenum">
              <a:rPr lang="en-US" altLang="en-US"/>
              <a:pPr/>
              <a:t>‹#›</a:t>
            </a:fld>
            <a:endParaRPr lang="en-US" altLang="en-US"/>
          </a:p>
        </p:txBody>
      </p:sp>
    </p:spTree>
    <p:extLst>
      <p:ext uri="{BB962C8B-B14F-4D97-AF65-F5344CB8AC3E}">
        <p14:creationId xmlns:p14="http://schemas.microsoft.com/office/powerpoint/2010/main" val="830480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7CDD502F-81B1-4FE7-AB31-4A943540AC22}" type="slidenum">
              <a:rPr lang="en-US" altLang="en-US"/>
              <a:pPr/>
              <a:t>‹#›</a:t>
            </a:fld>
            <a:endParaRPr lang="en-US" altLang="en-US"/>
          </a:p>
        </p:txBody>
      </p:sp>
    </p:spTree>
    <p:extLst>
      <p:ext uri="{BB962C8B-B14F-4D97-AF65-F5344CB8AC3E}">
        <p14:creationId xmlns:p14="http://schemas.microsoft.com/office/powerpoint/2010/main" val="19562066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B98153B-C1FD-4D62-844A-FCFD4EACFB71}" type="slidenum">
              <a:rPr lang="en-US" altLang="en-US"/>
              <a:pPr/>
              <a:t>‹#›</a:t>
            </a:fld>
            <a:endParaRPr lang="en-US" altLang="en-US"/>
          </a:p>
        </p:txBody>
      </p:sp>
    </p:spTree>
    <p:extLst>
      <p:ext uri="{BB962C8B-B14F-4D97-AF65-F5344CB8AC3E}">
        <p14:creationId xmlns:p14="http://schemas.microsoft.com/office/powerpoint/2010/main" val="1704200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40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140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3C7BBF60-F94C-4B39-A640-754867F1B50D}" type="slidenum">
              <a:rPr lang="en-US" altLang="en-US"/>
              <a:pPr/>
              <a:t>‹#›</a:t>
            </a:fld>
            <a:endParaRPr lang="en-US" altLang="en-US"/>
          </a:p>
        </p:txBody>
      </p:sp>
    </p:spTree>
    <p:extLst>
      <p:ext uri="{BB962C8B-B14F-4D97-AF65-F5344CB8AC3E}">
        <p14:creationId xmlns:p14="http://schemas.microsoft.com/office/powerpoint/2010/main" val="2001115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07E152A-6968-4031-A479-6FA9192B86F1}" type="slidenum">
              <a:rPr lang="en-US" altLang="en-US"/>
              <a:pPr/>
              <a:t>‹#›</a:t>
            </a:fld>
            <a:endParaRPr lang="en-US" altLang="en-US"/>
          </a:p>
        </p:txBody>
      </p:sp>
    </p:spTree>
    <p:extLst>
      <p:ext uri="{BB962C8B-B14F-4D97-AF65-F5344CB8AC3E}">
        <p14:creationId xmlns:p14="http://schemas.microsoft.com/office/powerpoint/2010/main" val="296769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E1E03534-5B4B-4254-A7D7-120EBF868B4C}" type="slidenum">
              <a:rPr lang="en-US" altLang="en-US"/>
              <a:pPr/>
              <a:t>‹#›</a:t>
            </a:fld>
            <a:endParaRPr lang="en-US" altLang="en-US"/>
          </a:p>
        </p:txBody>
      </p:sp>
    </p:spTree>
    <p:extLst>
      <p:ext uri="{BB962C8B-B14F-4D97-AF65-F5344CB8AC3E}">
        <p14:creationId xmlns:p14="http://schemas.microsoft.com/office/powerpoint/2010/main" val="739762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ADCE30D-50B9-4EEA-AF98-2FA1014ACA43}" type="slidenum">
              <a:rPr lang="en-US" altLang="en-US"/>
              <a:pPr/>
              <a:t>‹#›</a:t>
            </a:fld>
            <a:endParaRPr lang="en-US" altLang="en-US"/>
          </a:p>
        </p:txBody>
      </p:sp>
    </p:spTree>
    <p:extLst>
      <p:ext uri="{BB962C8B-B14F-4D97-AF65-F5344CB8AC3E}">
        <p14:creationId xmlns:p14="http://schemas.microsoft.com/office/powerpoint/2010/main" val="3445251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529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529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1D16C460-BF2E-45CC-8144-4BAF8CFADB36}" type="slidenum">
              <a:rPr lang="en-US" altLang="en-US"/>
              <a:pPr/>
              <a:t>‹#›</a:t>
            </a:fld>
            <a:endParaRPr lang="en-US" altLang="en-US"/>
          </a:p>
        </p:txBody>
      </p:sp>
    </p:spTree>
    <p:extLst>
      <p:ext uri="{BB962C8B-B14F-4D97-AF65-F5344CB8AC3E}">
        <p14:creationId xmlns:p14="http://schemas.microsoft.com/office/powerpoint/2010/main" val="2611759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0265A0C1-D1B7-45D1-AABF-EB20F9E7DCD5}" type="slidenum">
              <a:rPr lang="en-US" altLang="en-US"/>
              <a:pPr/>
              <a:t>‹#›</a:t>
            </a:fld>
            <a:endParaRPr lang="en-US" altLang="en-US"/>
          </a:p>
        </p:txBody>
      </p:sp>
    </p:spTree>
    <p:extLst>
      <p:ext uri="{BB962C8B-B14F-4D97-AF65-F5344CB8AC3E}">
        <p14:creationId xmlns:p14="http://schemas.microsoft.com/office/powerpoint/2010/main" val="3129647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F8C71A59-9A99-457D-9DA5-3653B218BA3A}" type="slidenum">
              <a:rPr lang="en-US" altLang="en-US"/>
              <a:pPr/>
              <a:t>‹#›</a:t>
            </a:fld>
            <a:endParaRPr lang="en-US" altLang="en-US"/>
          </a:p>
        </p:txBody>
      </p:sp>
    </p:spTree>
    <p:extLst>
      <p:ext uri="{BB962C8B-B14F-4D97-AF65-F5344CB8AC3E}">
        <p14:creationId xmlns:p14="http://schemas.microsoft.com/office/powerpoint/2010/main" val="15319499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E27C68E2-A5F3-4154-89FD-52732E1CA457}" type="slidenum">
              <a:rPr lang="en-US" altLang="en-US"/>
              <a:pPr/>
              <a:t>‹#›</a:t>
            </a:fld>
            <a:endParaRPr lang="en-US" altLang="en-US"/>
          </a:p>
        </p:txBody>
      </p:sp>
    </p:spTree>
    <p:extLst>
      <p:ext uri="{BB962C8B-B14F-4D97-AF65-F5344CB8AC3E}">
        <p14:creationId xmlns:p14="http://schemas.microsoft.com/office/powerpoint/2010/main" val="2814276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60B3F64-54D3-4054-8F03-472CA6CE57B7}" type="slidenum">
              <a:rPr lang="en-US" altLang="en-US"/>
              <a:pPr/>
              <a:t>‹#›</a:t>
            </a:fld>
            <a:endParaRPr lang="en-US" altLang="en-US"/>
          </a:p>
        </p:txBody>
      </p:sp>
    </p:spTree>
    <p:extLst>
      <p:ext uri="{BB962C8B-B14F-4D97-AF65-F5344CB8AC3E}">
        <p14:creationId xmlns:p14="http://schemas.microsoft.com/office/powerpoint/2010/main" val="464121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203EA9DC-47EE-4314-83DC-A9210EF1ACE7}" type="slidenum">
              <a:rPr lang="en-US" altLang="en-US"/>
              <a:pPr/>
              <a:t>‹#›</a:t>
            </a:fld>
            <a:endParaRPr lang="en-US" altLang="en-US"/>
          </a:p>
        </p:txBody>
      </p:sp>
    </p:spTree>
    <p:extLst>
      <p:ext uri="{BB962C8B-B14F-4D97-AF65-F5344CB8AC3E}">
        <p14:creationId xmlns:p14="http://schemas.microsoft.com/office/powerpoint/2010/main" val="37718109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7A168A1-3B4D-47BF-A69C-1268DDF3B10B}" type="slidenum">
              <a:rPr lang="en-US" altLang="en-US"/>
              <a:pPr/>
              <a:t>‹#›</a:t>
            </a:fld>
            <a:endParaRPr lang="en-US" altLang="en-US"/>
          </a:p>
        </p:txBody>
      </p:sp>
    </p:spTree>
    <p:extLst>
      <p:ext uri="{BB962C8B-B14F-4D97-AF65-F5344CB8AC3E}">
        <p14:creationId xmlns:p14="http://schemas.microsoft.com/office/powerpoint/2010/main" val="2960581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36550"/>
            <a:ext cx="2266950" cy="5961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36550"/>
            <a:ext cx="6650037" cy="5961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025D6C23-4405-4470-B1AF-3C711D46D2C4}" type="slidenum">
              <a:rPr lang="en-US" altLang="en-US"/>
              <a:pPr/>
              <a:t>‹#›</a:t>
            </a:fld>
            <a:endParaRPr lang="en-US" altLang="en-US"/>
          </a:p>
        </p:txBody>
      </p:sp>
    </p:spTree>
    <p:extLst>
      <p:ext uri="{BB962C8B-B14F-4D97-AF65-F5344CB8AC3E}">
        <p14:creationId xmlns:p14="http://schemas.microsoft.com/office/powerpoint/2010/main" val="975101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E680032-F7F6-4CC6-976C-F2D459AE941D}" type="slidenum">
              <a:rPr lang="en-US" altLang="en-US"/>
              <a:pPr/>
              <a:t>‹#›</a:t>
            </a:fld>
            <a:endParaRPr lang="en-US" altLang="en-US"/>
          </a:p>
        </p:txBody>
      </p:sp>
    </p:spTree>
    <p:extLst>
      <p:ext uri="{BB962C8B-B14F-4D97-AF65-F5344CB8AC3E}">
        <p14:creationId xmlns:p14="http://schemas.microsoft.com/office/powerpoint/2010/main" val="3338147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7E9A97A-8504-479E-80E0-6D3FC8BDB0B9}" type="slidenum">
              <a:rPr lang="en-US" altLang="en-US"/>
              <a:pPr/>
              <a:t>‹#›</a:t>
            </a:fld>
            <a:endParaRPr lang="en-US" altLang="en-US"/>
          </a:p>
        </p:txBody>
      </p:sp>
    </p:spTree>
    <p:extLst>
      <p:ext uri="{BB962C8B-B14F-4D97-AF65-F5344CB8AC3E}">
        <p14:creationId xmlns:p14="http://schemas.microsoft.com/office/powerpoint/2010/main" val="32944808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EDB20966-139A-4B98-B4FF-C8C96849AE00}" type="slidenum">
              <a:rPr lang="en-US" altLang="en-US"/>
              <a:pPr/>
              <a:t>‹#›</a:t>
            </a:fld>
            <a:endParaRPr lang="en-US" altLang="en-US"/>
          </a:p>
        </p:txBody>
      </p:sp>
    </p:spTree>
    <p:extLst>
      <p:ext uri="{BB962C8B-B14F-4D97-AF65-F5344CB8AC3E}">
        <p14:creationId xmlns:p14="http://schemas.microsoft.com/office/powerpoint/2010/main" val="3401884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7700" y="1912938"/>
            <a:ext cx="4260850" cy="434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0950" y="1912938"/>
            <a:ext cx="4260850" cy="434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535ED4E-7350-4957-B466-8E1EC73A72C6}" type="slidenum">
              <a:rPr lang="en-US" altLang="en-US"/>
              <a:pPr/>
              <a:t>‹#›</a:t>
            </a:fld>
            <a:endParaRPr lang="en-US" altLang="en-US"/>
          </a:p>
        </p:txBody>
      </p:sp>
    </p:spTree>
    <p:extLst>
      <p:ext uri="{BB962C8B-B14F-4D97-AF65-F5344CB8AC3E}">
        <p14:creationId xmlns:p14="http://schemas.microsoft.com/office/powerpoint/2010/main" val="33903211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1CD3DAEC-4D89-4425-BE81-7A6991B10B84}" type="slidenum">
              <a:rPr lang="en-US" altLang="en-US"/>
              <a:pPr/>
              <a:t>‹#›</a:t>
            </a:fld>
            <a:endParaRPr lang="en-US" altLang="en-US"/>
          </a:p>
        </p:txBody>
      </p:sp>
    </p:spTree>
    <p:extLst>
      <p:ext uri="{BB962C8B-B14F-4D97-AF65-F5344CB8AC3E}">
        <p14:creationId xmlns:p14="http://schemas.microsoft.com/office/powerpoint/2010/main" val="37228517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5576EF2A-12AF-4820-A2FD-F9E16AA715F4}" type="slidenum">
              <a:rPr lang="en-US" altLang="en-US"/>
              <a:pPr/>
              <a:t>‹#›</a:t>
            </a:fld>
            <a:endParaRPr lang="en-US" altLang="en-US"/>
          </a:p>
        </p:txBody>
      </p:sp>
    </p:spTree>
    <p:extLst>
      <p:ext uri="{BB962C8B-B14F-4D97-AF65-F5344CB8AC3E}">
        <p14:creationId xmlns:p14="http://schemas.microsoft.com/office/powerpoint/2010/main" val="7077830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34999C91-09B2-4706-A5D1-2F593060587A}" type="slidenum">
              <a:rPr lang="en-US" altLang="en-US"/>
              <a:pPr/>
              <a:t>‹#›</a:t>
            </a:fld>
            <a:endParaRPr lang="en-US" altLang="en-US"/>
          </a:p>
        </p:txBody>
      </p:sp>
    </p:spTree>
    <p:extLst>
      <p:ext uri="{BB962C8B-B14F-4D97-AF65-F5344CB8AC3E}">
        <p14:creationId xmlns:p14="http://schemas.microsoft.com/office/powerpoint/2010/main" val="39811640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0AD94418-54A7-428C-9A0C-AD597B6AD725}" type="slidenum">
              <a:rPr lang="en-US" altLang="en-US"/>
              <a:pPr/>
              <a:t>‹#›</a:t>
            </a:fld>
            <a:endParaRPr lang="en-US" altLang="en-US"/>
          </a:p>
        </p:txBody>
      </p:sp>
    </p:spTree>
    <p:extLst>
      <p:ext uri="{BB962C8B-B14F-4D97-AF65-F5344CB8AC3E}">
        <p14:creationId xmlns:p14="http://schemas.microsoft.com/office/powerpoint/2010/main" val="31853371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75831537-902F-46FF-BC2D-1D926ADEEA34}" type="slidenum">
              <a:rPr lang="en-US" altLang="en-US"/>
              <a:pPr/>
              <a:t>‹#›</a:t>
            </a:fld>
            <a:endParaRPr lang="en-US" altLang="en-US"/>
          </a:p>
        </p:txBody>
      </p:sp>
    </p:spTree>
    <p:extLst>
      <p:ext uri="{BB962C8B-B14F-4D97-AF65-F5344CB8AC3E}">
        <p14:creationId xmlns:p14="http://schemas.microsoft.com/office/powerpoint/2010/main" val="29421499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2AA21EC-E764-4C89-840A-55FE009F496B}" type="slidenum">
              <a:rPr lang="en-US" altLang="en-US"/>
              <a:pPr/>
              <a:t>‹#›</a:t>
            </a:fld>
            <a:endParaRPr lang="en-US" altLang="en-US"/>
          </a:p>
        </p:txBody>
      </p:sp>
    </p:spTree>
    <p:extLst>
      <p:ext uri="{BB962C8B-B14F-4D97-AF65-F5344CB8AC3E}">
        <p14:creationId xmlns:p14="http://schemas.microsoft.com/office/powerpoint/2010/main" val="775638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481013"/>
            <a:ext cx="2266950" cy="5781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481013"/>
            <a:ext cx="6650037" cy="5781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D02CEFA-D87B-4EA6-AF3C-C9341935E8F7}" type="slidenum">
              <a:rPr lang="en-US" altLang="en-US"/>
              <a:pPr/>
              <a:t>‹#›</a:t>
            </a:fld>
            <a:endParaRPr lang="en-US" altLang="en-US"/>
          </a:p>
        </p:txBody>
      </p:sp>
    </p:spTree>
    <p:extLst>
      <p:ext uri="{BB962C8B-B14F-4D97-AF65-F5344CB8AC3E}">
        <p14:creationId xmlns:p14="http://schemas.microsoft.com/office/powerpoint/2010/main" val="9617918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481013"/>
            <a:ext cx="9069387" cy="1260475"/>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503238" y="6527800"/>
            <a:ext cx="2346325" cy="519113"/>
          </a:xfrm>
        </p:spPr>
        <p:txBody>
          <a:bodyPr/>
          <a:lstStyle>
            <a:lvl1pPr>
              <a:defRPr/>
            </a:lvl1pPr>
          </a:lstStyle>
          <a:p>
            <a:endParaRPr lang="en-US" altLang="en-US"/>
          </a:p>
        </p:txBody>
      </p:sp>
      <p:sp>
        <p:nvSpPr>
          <p:cNvPr id="4" name="Footer Placeholder 3"/>
          <p:cNvSpPr>
            <a:spLocks noGrp="1"/>
          </p:cNvSpPr>
          <p:nvPr>
            <p:ph type="ftr" idx="11"/>
          </p:nvPr>
        </p:nvSpPr>
        <p:spPr>
          <a:xfrm>
            <a:off x="3411538" y="6527800"/>
            <a:ext cx="3194050" cy="519113"/>
          </a:xfrm>
        </p:spPr>
        <p:txBody>
          <a:bodyPr/>
          <a:lstStyle>
            <a:lvl1pPr>
              <a:defRPr/>
            </a:lvl1pPr>
          </a:lstStyle>
          <a:p>
            <a:endParaRPr lang="en-US" altLang="en-US"/>
          </a:p>
        </p:txBody>
      </p:sp>
      <p:sp>
        <p:nvSpPr>
          <p:cNvPr id="5" name="Slide Number Placeholder 4"/>
          <p:cNvSpPr>
            <a:spLocks noGrp="1"/>
          </p:cNvSpPr>
          <p:nvPr>
            <p:ph type="sldNum" idx="12"/>
          </p:nvPr>
        </p:nvSpPr>
        <p:spPr>
          <a:xfrm>
            <a:off x="7154863" y="6527800"/>
            <a:ext cx="2346325" cy="519113"/>
          </a:xfrm>
        </p:spPr>
        <p:txBody>
          <a:bodyPr/>
          <a:lstStyle>
            <a:lvl1pPr>
              <a:defRPr/>
            </a:lvl1pPr>
          </a:lstStyle>
          <a:p>
            <a:fld id="{ABA00634-D1BB-44B3-956B-F31B21A1242F}" type="slidenum">
              <a:rPr lang="en-US" altLang="en-US"/>
              <a:pPr/>
              <a:t>‹#›</a:t>
            </a:fld>
            <a:endParaRPr lang="en-US" altLang="en-US"/>
          </a:p>
        </p:txBody>
      </p:sp>
    </p:spTree>
    <p:extLst>
      <p:ext uri="{BB962C8B-B14F-4D97-AF65-F5344CB8AC3E}">
        <p14:creationId xmlns:p14="http://schemas.microsoft.com/office/powerpoint/2010/main" val="95940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Arial Unicode MS" panose="020B0604020202020204" pitchFamily="34" charset="-128"/>
              </a:defRPr>
            </a:lvl1pPr>
          </a:lstStyle>
          <a:p>
            <a:endParaRPr lang="en-US" altLang="en-US"/>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Arial Unicode MS" panose="020B0604020202020204" pitchFamily="34" charset="-128"/>
              </a:defRPr>
            </a:lvl1pPr>
          </a:lstStyle>
          <a:p>
            <a:fld id="{B26EF96F-89A0-48EC-AE8C-52D863CD327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57200"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2050" name="Rectangle 2"/>
          <p:cNvSpPr>
            <a:spLocks noGrp="1" noChangeArrowheads="1"/>
          </p:cNvSpPr>
          <p:nvPr>
            <p:ph type="body" idx="1"/>
          </p:nvPr>
        </p:nvSpPr>
        <p:spPr bwMode="auto">
          <a:xfrm>
            <a:off x="503238" y="2165350"/>
            <a:ext cx="9069387"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051"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endParaRPr lang="en-US" altLang="en-US"/>
          </a:p>
        </p:txBody>
      </p:sp>
      <p:sp>
        <p:nvSpPr>
          <p:cNvPr id="2052"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endParaRPr lang="en-US" altLang="en-US"/>
          </a:p>
        </p:txBody>
      </p:sp>
      <p:sp>
        <p:nvSpPr>
          <p:cNvPr id="2053"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mn-cs"/>
              </a:defRPr>
            </a:lvl1pPr>
          </a:lstStyle>
          <a:p>
            <a:fld id="{A1CA4408-9BC0-4652-AC8F-A4A3B5F7F06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kern="1200">
          <a:solidFill>
            <a:srgbClr val="FFFFFF"/>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503238" y="336550"/>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3074" name="Rectangle 2"/>
          <p:cNvSpPr>
            <a:spLocks noGrp="1" noChangeArrowheads="1"/>
          </p:cNvSpPr>
          <p:nvPr>
            <p:ph type="body" idx="1"/>
          </p:nvPr>
        </p:nvSpPr>
        <p:spPr bwMode="auto">
          <a:xfrm>
            <a:off x="503238" y="1768475"/>
            <a:ext cx="9069387" cy="452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3075" name="Rectangle 3"/>
          <p:cNvSpPr>
            <a:spLocks noGrp="1" noChangeArrowheads="1"/>
          </p:cNvSpPr>
          <p:nvPr>
            <p:ph type="dt"/>
          </p:nvPr>
        </p:nvSpPr>
        <p:spPr bwMode="auto">
          <a:xfrm>
            <a:off x="503238" y="66706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mn-lt"/>
                <a:cs typeface="+mn-cs"/>
              </a:defRPr>
            </a:lvl1pPr>
          </a:lstStyle>
          <a:p>
            <a:endParaRPr lang="en-US" altLang="en-US"/>
          </a:p>
        </p:txBody>
      </p:sp>
      <p:sp>
        <p:nvSpPr>
          <p:cNvPr id="3076" name="Rectangle 4"/>
          <p:cNvSpPr>
            <a:spLocks noGrp="1" noChangeArrowheads="1"/>
          </p:cNvSpPr>
          <p:nvPr>
            <p:ph type="ftr"/>
          </p:nvPr>
        </p:nvSpPr>
        <p:spPr bwMode="auto">
          <a:xfrm>
            <a:off x="3448050" y="66706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mn-lt"/>
                <a:cs typeface="+mn-cs"/>
              </a:defRPr>
            </a:lvl1pPr>
          </a:lstStyle>
          <a:p>
            <a:endParaRPr lang="en-US" altLang="en-US"/>
          </a:p>
        </p:txBody>
      </p:sp>
      <p:sp>
        <p:nvSpPr>
          <p:cNvPr id="3077" name="Rectangle 5"/>
          <p:cNvSpPr>
            <a:spLocks noGrp="1" noChangeArrowheads="1"/>
          </p:cNvSpPr>
          <p:nvPr>
            <p:ph type="sldNum"/>
          </p:nvPr>
        </p:nvSpPr>
        <p:spPr bwMode="auto">
          <a:xfrm>
            <a:off x="7227888" y="66706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mn-lt"/>
                <a:cs typeface="+mn-cs"/>
              </a:defRPr>
            </a:lvl1pPr>
          </a:lstStyle>
          <a:p>
            <a:fld id="{5DE7B05F-DA99-45F8-8746-3AD22019051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kern="1200">
          <a:solidFill>
            <a:srgbClr val="000080"/>
          </a:solidFill>
          <a:latin typeface="+mj-lt"/>
          <a:ea typeface="+mj-ea"/>
          <a:cs typeface="+mj-cs"/>
        </a:defRPr>
      </a:lvl1pPr>
      <a:lvl2pPr marL="742950" indent="-28575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2pPr>
      <a:lvl3pPr marL="1143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3pPr>
      <a:lvl4pPr marL="1600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4pPr>
      <a:lvl5pPr marL="20574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5pPr>
      <a:lvl6pPr marL="25146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6pPr>
      <a:lvl7pPr marL="29718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7pPr>
      <a:lvl8pPr marL="3429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8pPr>
      <a:lvl9pPr marL="3886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panose="020B0604020202020204" pitchFamily="34" charset="-128"/>
        </a:defRPr>
      </a:lvl9pPr>
    </p:titleStyle>
    <p:bodyStyle>
      <a:lvl1pPr marL="342900" indent="-342900" algn="l" defTabSz="457200"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503238" y="481013"/>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4098" name="Rectangle 2"/>
          <p:cNvSpPr>
            <a:spLocks noGrp="1" noChangeArrowheads="1"/>
          </p:cNvSpPr>
          <p:nvPr>
            <p:ph type="body" idx="1"/>
          </p:nvPr>
        </p:nvSpPr>
        <p:spPr bwMode="auto">
          <a:xfrm>
            <a:off x="647700" y="1912938"/>
            <a:ext cx="8674100"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4099" name="Rectangle 3"/>
          <p:cNvSpPr>
            <a:spLocks noGrp="1" noChangeArrowheads="1"/>
          </p:cNvSpPr>
          <p:nvPr>
            <p:ph type="dt"/>
          </p:nvPr>
        </p:nvSpPr>
        <p:spPr bwMode="auto">
          <a:xfrm>
            <a:off x="503238" y="652780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mn-lt"/>
                <a:cs typeface="+mn-cs"/>
              </a:defRPr>
            </a:lvl1pPr>
          </a:lstStyle>
          <a:p>
            <a:endParaRPr lang="en-US" altLang="en-US"/>
          </a:p>
        </p:txBody>
      </p:sp>
      <p:sp>
        <p:nvSpPr>
          <p:cNvPr id="4100" name="Rectangle 4"/>
          <p:cNvSpPr>
            <a:spLocks noGrp="1" noChangeArrowheads="1"/>
          </p:cNvSpPr>
          <p:nvPr>
            <p:ph type="ftr"/>
          </p:nvPr>
        </p:nvSpPr>
        <p:spPr bwMode="auto">
          <a:xfrm>
            <a:off x="3411538" y="6527800"/>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mn-lt"/>
                <a:cs typeface="+mn-cs"/>
              </a:defRPr>
            </a:lvl1pPr>
          </a:lstStyle>
          <a:p>
            <a:endParaRPr lang="en-US" altLang="en-US"/>
          </a:p>
        </p:txBody>
      </p:sp>
      <p:sp>
        <p:nvSpPr>
          <p:cNvPr id="4101" name="Rectangle 5"/>
          <p:cNvSpPr>
            <a:spLocks noGrp="1" noChangeArrowheads="1"/>
          </p:cNvSpPr>
          <p:nvPr>
            <p:ph type="sldNum"/>
          </p:nvPr>
        </p:nvSpPr>
        <p:spPr bwMode="auto">
          <a:xfrm>
            <a:off x="7154863" y="652780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mn-lt"/>
                <a:cs typeface="+mn-cs"/>
              </a:defRPr>
            </a:lvl1pPr>
          </a:lstStyle>
          <a:p>
            <a:fld id="{5CB254C6-F4F6-4559-83A3-41930BEE1A1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panose="020B0604020202020204" pitchFamily="34" charset="-128"/>
        </a:defRPr>
      </a:lvl9pPr>
    </p:titleStyle>
    <p:bodyStyle>
      <a:lvl1pPr marL="342900" indent="-342900" algn="l" defTabSz="457200"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5.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Abduction: The logic of discovery</a:t>
            </a:r>
          </a:p>
        </p:txBody>
      </p:sp>
      <p:sp>
        <p:nvSpPr>
          <p:cNvPr id="6146" name="Rectangle 2"/>
          <p:cNvSpPr>
            <a:spLocks noGrp="1" noChangeArrowheads="1"/>
          </p:cNvSpPr>
          <p:nvPr>
            <p:ph type="subTitle" idx="4294967295"/>
          </p:nvPr>
        </p:nvSpPr>
        <p:spPr bwMode="auto">
          <a:xfrm>
            <a:off x="1828800" y="5257800"/>
            <a:ext cx="4564063" cy="1325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28224" rIns="0" bIns="0" anchor="ctr"/>
          <a:lstStyle/>
          <a:p>
            <a:pPr marL="0" indent="0" algn="ctr">
              <a:lnSpc>
                <a:spcPct val="93000"/>
              </a:lnSpc>
              <a:spcAft>
                <a:spcPct val="0"/>
              </a:spcAft>
              <a:tabLst>
                <a:tab pos="723900" algn="l"/>
                <a:tab pos="1447800" algn="l"/>
                <a:tab pos="2171700" algn="l"/>
                <a:tab pos="2895600" algn="l"/>
                <a:tab pos="3619500" algn="l"/>
                <a:tab pos="4343400" algn="l"/>
              </a:tabLst>
            </a:pPr>
            <a:r>
              <a:rPr lang="en-US" altLang="en-US">
                <a:latin typeface="Arial" panose="020B0604020202020204" pitchFamily="34" charset="0"/>
              </a:rPr>
              <a:t>Chong Ho Yu</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613" y="2835275"/>
            <a:ext cx="3709987" cy="2468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7700" y="1920875"/>
            <a:ext cx="21971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Deduction</a:t>
            </a:r>
          </a:p>
        </p:txBody>
      </p:sp>
      <p:sp>
        <p:nvSpPr>
          <p:cNvPr id="7170"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Hypothesis testing is said to be a hypothetico-deductive method.</a:t>
            </a:r>
          </a:p>
          <a:p>
            <a:pPr marL="1727200" lvl="1" indent="-573088" algn="just">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All observed statistics beyond the .05 cutoff are significant (True).</a:t>
            </a:r>
          </a:p>
          <a:p>
            <a:pPr marL="1727200" lvl="1" indent="-573088" algn="just">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This observed statistic is beyond the .05 cutoff (True).</a:t>
            </a:r>
          </a:p>
          <a:p>
            <a:pPr marL="1727200" lvl="1" indent="-573088" algn="just">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Significant; reject the null hypothesis (True).</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Deduction</a:t>
            </a:r>
          </a:p>
        </p:txBody>
      </p:sp>
      <p:sp>
        <p:nvSpPr>
          <p:cNvPr id="8194" name="Rectangle 2"/>
          <p:cNvSpPr>
            <a:spLocks noGrp="1" noChangeArrowheads="1"/>
          </p:cNvSpPr>
          <p:nvPr>
            <p:ph type="body" idx="1"/>
          </p:nvPr>
        </p:nvSpPr>
        <p:spPr>
          <a:xfrm>
            <a:off x="647700" y="1912938"/>
            <a:ext cx="8675688" cy="4351337"/>
          </a:xfrm>
          <a:ln/>
        </p:spPr>
        <p:txBody>
          <a:bodyPr tIns="17640"/>
          <a:lstStyle/>
          <a:p>
            <a:pPr marL="1727200" lvl="1" indent="-573088" algn="just">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All observed statistics beyond the 0.05 cutoff are significant (True).</a:t>
            </a:r>
          </a:p>
          <a:p>
            <a:pPr marL="1727200" lvl="1" indent="-573088" algn="just">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This observed statistic is </a:t>
            </a:r>
            <a:r>
              <a:rPr lang="en-US" altLang="en-US" i="1"/>
              <a:t>not</a:t>
            </a:r>
            <a:r>
              <a:rPr lang="en-US" altLang="en-US"/>
              <a:t> beyond the .05 cutoff (False).</a:t>
            </a:r>
          </a:p>
          <a:p>
            <a:pPr marL="1727200" lvl="1" indent="-573088">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Not significant; not to reject the null hypothesis (False).</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Test a single theory or hypothesis; yes or no, let me go.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Deduction</a:t>
            </a:r>
          </a:p>
        </p:txBody>
      </p:sp>
      <p:sp>
        <p:nvSpPr>
          <p:cNvPr id="9218" name="Rectangle 2"/>
          <p:cNvSpPr>
            <a:spLocks noGrp="1" noChangeArrowheads="1"/>
          </p:cNvSpPr>
          <p:nvPr>
            <p:ph type="body" idx="1"/>
          </p:nvPr>
        </p:nvSpPr>
        <p:spPr>
          <a:xfrm>
            <a:off x="647700" y="1912938"/>
            <a:ext cx="5203825"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a:t>What will a researcher conclude if neither the proposition “all observed statistics beyond the 0.05 cutoff are significant” nor the statement “this observed statistic is beyond the .05 cutoff” is true? </a:t>
            </a:r>
          </a:p>
          <a:p>
            <a:pPr marL="431800" indent="-323850">
              <a:buClrTx/>
              <a:buSzTx/>
              <a:buFontTx/>
              <a:buNone/>
              <a:tabLst>
                <a:tab pos="723900" algn="l"/>
                <a:tab pos="1447800" algn="l"/>
                <a:tab pos="2171700" algn="l"/>
                <a:tab pos="2895600" algn="l"/>
                <a:tab pos="3619500" algn="l"/>
                <a:tab pos="4343400" algn="l"/>
                <a:tab pos="5067300" algn="l"/>
              </a:tabLst>
            </a:pPr>
            <a:endParaRPr lang="en-US" altLang="en-US"/>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725" y="2011363"/>
            <a:ext cx="2744788" cy="38401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False, False, True!</a:t>
            </a:r>
          </a:p>
        </p:txBody>
      </p:sp>
      <p:sp>
        <p:nvSpPr>
          <p:cNvPr id="10242"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If Congress passes serious campaign finance reform, then I am the Pope!”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sentences are false, but following the rule of material implication, </a:t>
            </a:r>
            <a:r>
              <a:rPr lang="en-US" altLang="en-US" b="1">
                <a:solidFill>
                  <a:srgbClr val="FF0000"/>
                </a:solidFill>
              </a:rPr>
              <a:t>two false antecedents create a true conditional (F ^ F -&gt; T)</a:t>
            </a:r>
            <a:r>
              <a:rPr lang="en-US" altLang="en-US"/>
              <a:t>!  </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4013" y="4525963"/>
            <a:ext cx="3130550" cy="2147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163" y="4549775"/>
            <a:ext cx="3206750" cy="2125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Phenomenon and data</a:t>
            </a:r>
            <a:endParaRPr lang="en-US" altLang="en-US" dirty="0"/>
          </a:p>
        </p:txBody>
      </p:sp>
      <p:sp>
        <p:nvSpPr>
          <p:cNvPr id="10242"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err="1" smtClean="0"/>
              <a:t>Hypotheico</a:t>
            </a:r>
            <a:r>
              <a:rPr lang="en-US" altLang="en-US" dirty="0" smtClean="0"/>
              <a:t>-deductive method deals with the relationship between the theory and the data, not the phenomenon (Haig)</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Phenomena are relatively </a:t>
            </a:r>
            <a:r>
              <a:rPr lang="en-US" altLang="en-US" dirty="0" smtClean="0">
                <a:solidFill>
                  <a:srgbClr val="FF0000"/>
                </a:solidFill>
              </a:rPr>
              <a:t>stable</a:t>
            </a:r>
            <a:r>
              <a:rPr lang="en-US" altLang="en-US" dirty="0" smtClean="0"/>
              <a:t> and keeps </a:t>
            </a:r>
            <a:r>
              <a:rPr lang="en-US" altLang="en-US" dirty="0" smtClean="0">
                <a:solidFill>
                  <a:srgbClr val="FF0000"/>
                </a:solidFill>
              </a:rPr>
              <a:t>recurring</a:t>
            </a:r>
            <a:r>
              <a:rPr lang="en-US" altLang="en-US" dirty="0" smtClean="0"/>
              <a:t>.</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Data are </a:t>
            </a:r>
            <a:r>
              <a:rPr lang="en-US" altLang="en-US" dirty="0" smtClean="0">
                <a:solidFill>
                  <a:srgbClr val="FF0000"/>
                </a:solidFill>
              </a:rPr>
              <a:t>fleeting</a:t>
            </a:r>
            <a:r>
              <a:rPr lang="en-US" altLang="en-US" dirty="0" smtClean="0"/>
              <a:t>.</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Good model </a:t>
            </a:r>
            <a:r>
              <a:rPr lang="en-US" altLang="en-US" dirty="0" smtClean="0">
                <a:sym typeface="Wingdings" panose="05000000000000000000" pitchFamily="2" charset="2"/>
              </a:rPr>
              <a:t> fitness between the theory and the data at hand assuming the recurring data are stable, but indeed they are not!!!</a:t>
            </a:r>
            <a:endParaRPr lang="en-US" altLang="en-US" dirty="0" smtClean="0"/>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dirty="0" smtClean="0"/>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dirty="0"/>
          </a:p>
        </p:txBody>
      </p:sp>
    </p:spTree>
    <p:extLst>
      <p:ext uri="{BB962C8B-B14F-4D97-AF65-F5344CB8AC3E}">
        <p14:creationId xmlns:p14="http://schemas.microsoft.com/office/powerpoint/2010/main" val="2376566305"/>
      </p:ext>
    </p:extLst>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from Test and Measurement</a:t>
            </a:r>
            <a:endParaRPr lang="en-US" dirty="0"/>
          </a:p>
        </p:txBody>
      </p:sp>
      <p:sp>
        <p:nvSpPr>
          <p:cNvPr id="3" name="Content Placeholder 2"/>
          <p:cNvSpPr>
            <a:spLocks noGrp="1"/>
          </p:cNvSpPr>
          <p:nvPr>
            <p:ph idx="1"/>
          </p:nvPr>
        </p:nvSpPr>
        <p:spPr>
          <a:xfrm>
            <a:off x="647700" y="1912938"/>
            <a:ext cx="5154612" cy="4349750"/>
          </a:xfrm>
        </p:spPr>
        <p:txBody>
          <a:bodyPr/>
          <a:lstStyle/>
          <a:p>
            <a:pPr marL="457200" indent="-457200">
              <a:buFont typeface="Arial" panose="020B0604020202020204" pitchFamily="34" charset="0"/>
              <a:buChar char="•"/>
            </a:pPr>
            <a:r>
              <a:rPr lang="en-US" dirty="0" smtClean="0"/>
              <a:t>Flynn effect is a </a:t>
            </a:r>
            <a:r>
              <a:rPr lang="en-US" dirty="0" smtClean="0">
                <a:solidFill>
                  <a:srgbClr val="FF0000"/>
                </a:solidFill>
              </a:rPr>
              <a:t>phenomenon</a:t>
            </a:r>
            <a:r>
              <a:rPr lang="en-US" dirty="0" smtClean="0"/>
              <a:t>.</a:t>
            </a:r>
          </a:p>
          <a:p>
            <a:pPr marL="457200" indent="-457200">
              <a:buFont typeface="Arial" panose="020B0604020202020204" pitchFamily="34" charset="0"/>
              <a:buChar char="•"/>
            </a:pPr>
            <a:r>
              <a:rPr lang="en-US" dirty="0" smtClean="0"/>
              <a:t>IQ scores have been rising from generation to generation.</a:t>
            </a:r>
          </a:p>
          <a:p>
            <a:pPr marL="457200" indent="-457200">
              <a:buFont typeface="Arial" panose="020B0604020202020204" pitchFamily="34" charset="0"/>
              <a:buChar char="•"/>
            </a:pPr>
            <a:r>
              <a:rPr lang="en-US" dirty="0" smtClean="0"/>
              <a:t>Data are changing. If we look at data in isolation, we will be missing the phenomenon. </a:t>
            </a:r>
            <a:endParaRPr lang="en-US" dirty="0"/>
          </a:p>
        </p:txBody>
      </p:sp>
      <p:pic>
        <p:nvPicPr>
          <p:cNvPr id="59394" name="Picture 2" descr="http://ourworldindata.org/wp-content/uploads/2013/07/ourworldindata_pietschnig-and-voracek-flynn-eff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2312" y="1741487"/>
            <a:ext cx="3589421" cy="34099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85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Induction</a:t>
            </a:r>
          </a:p>
        </p:txBody>
      </p:sp>
      <p:sp>
        <p:nvSpPr>
          <p:cNvPr id="11266" name="Rectangle 2"/>
          <p:cNvSpPr>
            <a:spLocks noGrp="1" noChangeArrowheads="1"/>
          </p:cNvSpPr>
          <p:nvPr>
            <p:ph type="body" idx="1"/>
          </p:nvPr>
        </p:nvSpPr>
        <p:spPr>
          <a:xfrm>
            <a:off x="647700" y="1912938"/>
            <a:ext cx="8675688" cy="4606925"/>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Knowledge is generated from accumulating data and inquiry is a </a:t>
            </a:r>
            <a:r>
              <a:rPr lang="en-US" altLang="en-US" b="1">
                <a:solidFill>
                  <a:srgbClr val="FF0000"/>
                </a:solidFill>
              </a:rPr>
              <a:t>self-correcting</a:t>
            </a:r>
            <a:r>
              <a:rPr lang="en-US" altLang="en-US"/>
              <a:t> process.</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Logical positivism: There is only </a:t>
            </a:r>
            <a:r>
              <a:rPr lang="en-US" altLang="en-US" b="1">
                <a:solidFill>
                  <a:srgbClr val="FF0000"/>
                </a:solidFill>
              </a:rPr>
              <a:t>empirical</a:t>
            </a:r>
            <a:r>
              <a:rPr lang="en-US" altLang="en-US"/>
              <a:t> knowledge (driven by observable data).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Based on reasoning with </a:t>
            </a:r>
            <a:r>
              <a:rPr lang="en-US" altLang="en-US" b="1">
                <a:solidFill>
                  <a:srgbClr val="FF0000"/>
                </a:solidFill>
              </a:rPr>
              <a:t>long run</a:t>
            </a:r>
            <a:r>
              <a:rPr lang="en-US" altLang="en-US"/>
              <a:t>: Assume that the future would resemble the past. However, regression entails the tendency of falling back to the mean)</a:t>
            </a:r>
          </a:p>
          <a:p>
            <a:pPr marL="431800" indent="-323850">
              <a:buClr>
                <a:srgbClr val="008080"/>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cs typeface="Arial" panose="020B0604020202020204" pitchFamily="34" charset="0"/>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What's wrong?</a:t>
            </a:r>
          </a:p>
        </p:txBody>
      </p:sp>
      <p:sp>
        <p:nvSpPr>
          <p:cNvPr id="12290" name="Rectangle 2"/>
          <p:cNvSpPr>
            <a:spLocks noGrp="1" noChangeArrowheads="1"/>
          </p:cNvSpPr>
          <p:nvPr>
            <p:ph type="body" idx="1"/>
          </p:nvPr>
        </p:nvSpPr>
        <p:spPr>
          <a:xfrm>
            <a:off x="3478213" y="1828800"/>
            <a:ext cx="5483225" cy="4954588"/>
          </a:xfrm>
          <a:ln/>
        </p:spPr>
        <p:txBody>
          <a:bodyPr tIns="0"/>
          <a:lstStyle/>
          <a:p>
            <a:pPr marL="774700" indent="-665163">
              <a:lnSpc>
                <a:spcPct val="102000"/>
              </a:lnSpc>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700">
                <a:latin typeface="Calibri" panose="020F0502020204030204" pitchFamily="34" charset="0"/>
              </a:rPr>
              <a:t>An alien civilization visited our planet and collected data about our physical growth. </a:t>
            </a:r>
          </a:p>
          <a:p>
            <a:pPr marL="774700" indent="-665163">
              <a:lnSpc>
                <a:spcPct val="102000"/>
              </a:lnSpc>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700">
                <a:latin typeface="Calibri" panose="020F0502020204030204" pitchFamily="34" charset="0"/>
              </a:rPr>
              <a:t>They observed our children (from 1-10 years old) and constructed a regression model of their age and height. </a:t>
            </a:r>
          </a:p>
          <a:p>
            <a:pPr marL="774700" indent="-665163">
              <a:lnSpc>
                <a:spcPct val="102000"/>
              </a:lnSpc>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700">
                <a:latin typeface="Calibri" panose="020F0502020204030204" pitchFamily="34" charset="0"/>
              </a:rPr>
              <a:t>The aliens conclude that human is a dangerous species that will threaten them. What’s wrong with their regression model?</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2103438"/>
            <a:ext cx="2924175" cy="2651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What's wrong?</a:t>
            </a:r>
          </a:p>
        </p:txBody>
      </p:sp>
      <p:sp>
        <p:nvSpPr>
          <p:cNvPr id="13314" name="Rectangle 2"/>
          <p:cNvSpPr>
            <a:spLocks noGrp="1" noChangeArrowheads="1"/>
          </p:cNvSpPr>
          <p:nvPr>
            <p:ph type="body" idx="1"/>
          </p:nvPr>
        </p:nvSpPr>
        <p:spPr>
          <a:xfrm>
            <a:off x="647700" y="1912938"/>
            <a:ext cx="8675688" cy="4351337"/>
          </a:xfrm>
          <a:ln/>
        </p:spPr>
        <p:txBody>
          <a:bodyPr tIns="0"/>
          <a:lstStyle/>
          <a:p>
            <a:pPr marL="774700" indent="-665163">
              <a:lnSpc>
                <a:spcPct val="102000"/>
              </a:lnSpc>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700">
                <a:latin typeface="Calibri" panose="020F0502020204030204" pitchFamily="34" charset="0"/>
              </a:rPr>
              <a:t>In the 1980s many experts predict that by the end of the 20</a:t>
            </a:r>
            <a:r>
              <a:rPr lang="en-US" altLang="en-US" sz="2700" baseline="11000">
                <a:latin typeface="Calibri" panose="020F0502020204030204" pitchFamily="34" charset="0"/>
              </a:rPr>
              <a:t>th</a:t>
            </a:r>
            <a:r>
              <a:rPr lang="en-US" altLang="en-US" sz="2700">
                <a:latin typeface="Calibri" panose="020F0502020204030204" pitchFamily="34" charset="0"/>
              </a:rPr>
              <a:t> century Japan would overtake the US to become the world’s largest economy. Today many experts make similar predictions about China. What is the shortcoming of this predictive model?</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4214813"/>
            <a:ext cx="3402013" cy="2460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113" y="4221163"/>
            <a:ext cx="4146550" cy="2452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Black swan vs. elephant in the room</a:t>
            </a:r>
          </a:p>
        </p:txBody>
      </p:sp>
      <p:sp>
        <p:nvSpPr>
          <p:cNvPr id="14338" name="Rectangle 2"/>
          <p:cNvSpPr>
            <a:spLocks noGrp="1" noChangeArrowheads="1"/>
          </p:cNvSpPr>
          <p:nvPr>
            <p:ph type="body" idx="1"/>
          </p:nvPr>
        </p:nvSpPr>
        <p:spPr>
          <a:xfrm>
            <a:off x="647700" y="1912938"/>
            <a:ext cx="8675688" cy="4351337"/>
          </a:xfrm>
          <a:ln/>
        </p:spPr>
        <p:txBody>
          <a:bodyPr tIns="21168"/>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cs typeface="Arial" panose="020B0604020202020204" pitchFamily="34" charset="0"/>
              </a:rPr>
              <a:t>•	</a:t>
            </a:r>
            <a:r>
              <a:rPr lang="en-US" altLang="en-US" sz="2400">
                <a:latin typeface="Calibri" panose="020F0502020204030204" pitchFamily="34" charset="0"/>
              </a:rPr>
              <a:t>The book entitled "The Signal and the Noise" by Nate Silver also used the collapse of Japan in the early 1990s as an example. The bloom of Japan in the 1980s was unrealistic because the real estate price could not go up forever. </a:t>
            </a:r>
          </a:p>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cs typeface="Arial" panose="020B0604020202020204" pitchFamily="34" charset="0"/>
              </a:rPr>
              <a:t>•	</a:t>
            </a:r>
            <a:r>
              <a:rPr lang="en-US" altLang="en-US" sz="2400">
                <a:latin typeface="Calibri" panose="020F0502020204030204" pitchFamily="34" charset="0"/>
              </a:rPr>
              <a:t>Before 2008 the majority of the US experts could not predict a crash like that of Japan would happen in the US. But Silver asserted that the 2008 crash is </a:t>
            </a:r>
            <a:r>
              <a:rPr lang="en-US" altLang="en-US" sz="2400" b="1">
                <a:solidFill>
                  <a:srgbClr val="FF0000"/>
                </a:solidFill>
                <a:latin typeface="Calibri" panose="020F0502020204030204" pitchFamily="34" charset="0"/>
              </a:rPr>
              <a:t>not a Black Swan</a:t>
            </a:r>
            <a:r>
              <a:rPr lang="en-US" altLang="en-US" sz="2400">
                <a:latin typeface="Calibri" panose="020F0502020204030204" pitchFamily="34" charset="0"/>
              </a:rPr>
              <a:t>; rather, it is </a:t>
            </a:r>
            <a:r>
              <a:rPr lang="en-US" altLang="en-US" sz="2400" b="1">
                <a:solidFill>
                  <a:srgbClr val="FF0000"/>
                </a:solidFill>
                <a:latin typeface="Calibri" panose="020F0502020204030204" pitchFamily="34" charset="0"/>
              </a:rPr>
              <a:t>an elephant in the room</a:t>
            </a:r>
            <a:r>
              <a:rPr lang="en-US" altLang="en-US" sz="2400">
                <a:latin typeface="Calibri" panose="020F0502020204030204" pitchFamily="34" charset="0"/>
              </a:rPr>
              <a:t>. </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1525" y="5029200"/>
            <a:ext cx="2819400" cy="1747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0" y="5029200"/>
            <a:ext cx="2611438" cy="1736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Is there always a long run?</a:t>
            </a:r>
          </a:p>
        </p:txBody>
      </p:sp>
      <p:sp>
        <p:nvSpPr>
          <p:cNvPr id="15362"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In the Fisherian tradition, probability is defined in the long run, which is comparable to inductive reasoning. </a:t>
            </a:r>
            <a:r>
              <a:rPr lang="en-US" altLang="en-US" i="1"/>
              <a:t>P</a:t>
            </a:r>
            <a:r>
              <a:rPr lang="en-US" altLang="en-US"/>
              <a:t> = how likely you can observe the statistics in the long run?</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 </a:t>
            </a:r>
            <a:r>
              <a:rPr lang="en-US" altLang="en-US" b="1">
                <a:solidFill>
                  <a:srgbClr val="FF0000"/>
                </a:solidFill>
              </a:rPr>
              <a:t>new phenomenon</a:t>
            </a:r>
            <a:r>
              <a:rPr lang="en-US" altLang="en-US"/>
              <a:t> or an </a:t>
            </a:r>
            <a:r>
              <a:rPr lang="en-US" altLang="en-US" b="1">
                <a:solidFill>
                  <a:srgbClr val="FF0000"/>
                </a:solidFill>
              </a:rPr>
              <a:t>unrepeatable event</a:t>
            </a:r>
            <a:r>
              <a:rPr lang="en-US" altLang="en-US"/>
              <a:t> may not have a corresponding probabilistic distribution in the Fisherian sense, let alone a null hypothesis, an alternate hypothesis, and a Type I error rate.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Abduction</a:t>
            </a:r>
          </a:p>
        </p:txBody>
      </p:sp>
      <p:sp>
        <p:nvSpPr>
          <p:cNvPr id="16386" name="Rectangle 2"/>
          <p:cNvSpPr>
            <a:spLocks noGrp="1" noChangeArrowheads="1"/>
          </p:cNvSpPr>
          <p:nvPr>
            <p:ph type="body" idx="1"/>
          </p:nvPr>
        </p:nvSpPr>
        <p:spPr>
          <a:xfrm>
            <a:off x="647700" y="1912938"/>
            <a:ext cx="5753100"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a:t>Introduced  by Charles Pierce.</a:t>
            </a:r>
          </a:p>
          <a:p>
            <a:pPr marL="1727200" lvl="1" indent="-573088">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a:t>The surprising phenomenon, X, is observed.</a:t>
            </a:r>
          </a:p>
          <a:p>
            <a:pPr marL="1727200" lvl="1" indent="-573088">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a:t>Among hypotheses A, B, and C, A is capable of explaining X.</a:t>
            </a:r>
          </a:p>
          <a:p>
            <a:pPr marL="1727200" lvl="1" indent="-573088">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a:t>Hence, there is a reason to pursue A</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3363" y="1920875"/>
            <a:ext cx="2332037" cy="2835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Abduction</a:t>
            </a:r>
          </a:p>
        </p:txBody>
      </p:sp>
      <p:sp>
        <p:nvSpPr>
          <p:cNvPr id="17410"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Unlike hypothesis testing that starts with a strong theory, it starts with the phenomenon.</a:t>
            </a:r>
          </a:p>
          <a:p>
            <a:pPr marL="1727200" lvl="1" indent="-573088">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b="1">
                <a:solidFill>
                  <a:srgbClr val="FF0000"/>
                </a:solidFill>
              </a:rPr>
              <a:t>P(H|D)</a:t>
            </a:r>
            <a:r>
              <a:rPr lang="en-US" altLang="en-US"/>
              <a:t>, not P(D|H)</a:t>
            </a:r>
          </a:p>
          <a:p>
            <a:pPr marL="1727200" lvl="1" indent="-573088">
              <a:buClr>
                <a:srgbClr val="008080"/>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 subtle difference between phenomenon and data-- Phenomenon: Stable; Data: varying.</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It takes multiple plausible explanations into account, not just testing a single theory or hypothesis.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Abduction</a:t>
            </a:r>
          </a:p>
        </p:txBody>
      </p:sp>
      <p:sp>
        <p:nvSpPr>
          <p:cNvPr id="18434" name="Rectangle 2"/>
          <p:cNvSpPr>
            <a:spLocks noGrp="1" noChangeArrowheads="1"/>
          </p:cNvSpPr>
          <p:nvPr>
            <p:ph type="body" idx="1"/>
          </p:nvPr>
        </p:nvSpPr>
        <p:spPr>
          <a:xfrm>
            <a:off x="647700" y="1912938"/>
            <a:ext cx="8675688" cy="4603750"/>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At most, abduction could provide a conjecture or a potential hypothesis A to pursue, but it would not confirm or disconfirm A</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Inference to the best explanation (IBE): similar to abduction, modified by Harmon.</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After inquiry, we found multiple competing theories that can explain the phenomenon. Pick the best one!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Criterion: </a:t>
            </a:r>
            <a:r>
              <a:rPr lang="en-US" altLang="en-US" b="1">
                <a:solidFill>
                  <a:srgbClr val="FF0000"/>
                </a:solidFill>
              </a:rPr>
              <a:t>most explanatory power</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IBE: Pick the best!</a:t>
            </a:r>
          </a:p>
        </p:txBody>
      </p:sp>
      <p:sp>
        <p:nvSpPr>
          <p:cNvPr id="19458"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It is like that you interviewed ten girls selected from e-harmony or Christian Mingle, and then you pick the best one to be your bride.</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275" y="3475038"/>
            <a:ext cx="2646363" cy="33067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6075" y="3475038"/>
            <a:ext cx="3322638" cy="3322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abduction</a:t>
            </a:r>
          </a:p>
        </p:txBody>
      </p:sp>
      <p:sp>
        <p:nvSpPr>
          <p:cNvPr id="20482" name="Rectangle 2"/>
          <p:cNvSpPr>
            <a:spLocks noGrp="1" noChangeArrowheads="1"/>
          </p:cNvSpPr>
          <p:nvPr>
            <p:ph type="body" idx="1"/>
          </p:nvPr>
        </p:nvSpPr>
        <p:spPr>
          <a:xfrm>
            <a:off x="465138" y="1646238"/>
            <a:ext cx="5935662" cy="5146675"/>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a:t>Yu, C. H. &amp; Wu, S. F. (2014, October). </a:t>
            </a:r>
            <a:r>
              <a:rPr lang="en-US" altLang="en-US" i="1"/>
              <a:t>Teaching math and science as a value system: Lessons from Asia</a:t>
            </a:r>
            <a:r>
              <a:rPr lang="en-US" altLang="en-US"/>
              <a:t>. Paper accepted for Asian Conference in Education, Osaka, Japan.</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a:t>A puzzling phenomenon: According to PISA and TIMSS, East Asian students outperform their US counterparts in math, science, and reading.</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3988" y="1743075"/>
            <a:ext cx="3062287" cy="2646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Mixed method</a:t>
            </a:r>
          </a:p>
        </p:txBody>
      </p:sp>
      <p:sp>
        <p:nvSpPr>
          <p:cNvPr id="21506" name="Rectangle 2"/>
          <p:cNvSpPr>
            <a:spLocks noGrp="1" noChangeArrowheads="1"/>
          </p:cNvSpPr>
          <p:nvPr>
            <p:ph type="body" idx="1"/>
          </p:nvPr>
        </p:nvSpPr>
        <p:spPr>
          <a:xfrm>
            <a:off x="647700" y="1912938"/>
            <a:ext cx="8675688" cy="4875212"/>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b="1">
                <a:solidFill>
                  <a:srgbClr val="FF0000"/>
                </a:solidFill>
              </a:rPr>
              <a:t>Sequential Exploratory Design</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When the problem is ill-defined and the variables are unknown, the researcher could employ qualitative methods to understand the problem rather than imposing a theory on the phenomenon.</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This design is particularly useful when the researcher needs to develop an instrument to collect data, but is not sure about what </a:t>
            </a:r>
            <a:r>
              <a:rPr lang="en-US" altLang="en-US" b="1">
                <a:solidFill>
                  <a:srgbClr val="FF0000"/>
                </a:solidFill>
              </a:rPr>
              <a:t>constructs</a:t>
            </a:r>
            <a:r>
              <a:rPr lang="en-US" altLang="en-US"/>
              <a:t> should be measured and what questions should be asked.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Mixed Method</a:t>
            </a:r>
          </a:p>
        </p:txBody>
      </p:sp>
      <p:sp>
        <p:nvSpPr>
          <p:cNvPr id="22530"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Yu spent five weeks in Hong Kong, Macau, and Taiwan, talking to professor, teachers, parents, and school children, and also submersing himself into the cultures.</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0513" y="3467100"/>
            <a:ext cx="4953000" cy="329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Mixed Method</a:t>
            </a:r>
          </a:p>
        </p:txBody>
      </p:sp>
      <p:sp>
        <p:nvSpPr>
          <p:cNvPr id="23554" name="Rectangle 2"/>
          <p:cNvSpPr>
            <a:spLocks noGrp="1" noChangeArrowheads="1"/>
          </p:cNvSpPr>
          <p:nvPr>
            <p:ph type="body" idx="1"/>
          </p:nvPr>
        </p:nvSpPr>
        <p:spPr>
          <a:xfrm>
            <a:off x="639763" y="1554163"/>
            <a:ext cx="8675687"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resulting is surprising: Instead of framing the research question as “because of,” Yu changed the question as “</a:t>
            </a:r>
            <a:r>
              <a:rPr lang="en-US" altLang="en-US" b="1">
                <a:solidFill>
                  <a:srgbClr val="FF0000"/>
                </a:solidFill>
              </a:rPr>
              <a:t>in spite of</a:t>
            </a:r>
            <a:r>
              <a:rPr lang="en-US" altLang="en-US"/>
              <a:t>” and “</a:t>
            </a:r>
            <a:r>
              <a:rPr lang="en-US" altLang="en-US" b="1">
                <a:solidFill>
                  <a:srgbClr val="FF0000"/>
                </a:solidFill>
              </a:rPr>
              <a:t>regardless of</a:t>
            </a:r>
            <a:r>
              <a:rPr lang="en-US" altLang="en-US"/>
              <a:t>.”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In the second phase quantitative design will be employed to study the proposed theory.</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1275" y="4206875"/>
            <a:ext cx="4117975"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788" y="4222750"/>
            <a:ext cx="4114800" cy="2741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IBE</a:t>
            </a:r>
          </a:p>
        </p:txBody>
      </p:sp>
      <p:sp>
        <p:nvSpPr>
          <p:cNvPr id="24578" name="Rectangle 2"/>
          <p:cNvSpPr>
            <a:spLocks noGrp="1" noChangeArrowheads="1"/>
          </p:cNvSpPr>
          <p:nvPr>
            <p:ph type="body" idx="1"/>
          </p:nvPr>
        </p:nvSpPr>
        <p:spPr>
          <a:xfrm>
            <a:off x="647700" y="16462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Yu, C. H., Hui, C. H., Lau, Y. Y., &amp; Cheung, S. F. (2014, April). </a:t>
            </a:r>
            <a:r>
              <a:rPr lang="en-US" altLang="en-US" i="1"/>
              <a:t>A typology of Christian believers according to the values they hold</a:t>
            </a:r>
            <a:r>
              <a:rPr lang="en-US" altLang="en-US"/>
              <a:t>. Paper presented at the 12th Annual Mid-Year Conference on Religion and Spirituality, La Mirada, CA.</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Two-step clustering analysis is used to classify Christians into two groups: personal-focused and social-focused.</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IBE</a:t>
            </a:r>
          </a:p>
        </p:txBody>
      </p:sp>
      <p:sp>
        <p:nvSpPr>
          <p:cNvPr id="25602" name="Rectangle 2"/>
          <p:cNvSpPr>
            <a:spLocks noGrp="1" noChangeArrowheads="1"/>
          </p:cNvSpPr>
          <p:nvPr>
            <p:ph type="body" idx="1"/>
          </p:nvPr>
        </p:nvSpPr>
        <p:spPr>
          <a:xfrm>
            <a:off x="647700" y="1646238"/>
            <a:ext cx="8675688" cy="46180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grouping factor can predict their religious behaviors.</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75" y="2560638"/>
            <a:ext cx="6545263" cy="45640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Multiple competing theories</a:t>
            </a:r>
          </a:p>
        </p:txBody>
      </p:sp>
      <p:sp>
        <p:nvSpPr>
          <p:cNvPr id="26626" name="Rectangle 2"/>
          <p:cNvSpPr>
            <a:spLocks noGrp="1" noChangeArrowheads="1"/>
          </p:cNvSpPr>
          <p:nvPr>
            <p:ph type="body" idx="1"/>
          </p:nvPr>
        </p:nvSpPr>
        <p:spPr>
          <a:xfrm>
            <a:off x="647700" y="1912938"/>
            <a:ext cx="8675688" cy="4875212"/>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Do Christians read more Christian books, support mission works, and do other “religious things” because their values are more social-focused,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or have they become social-focused in their values because their religious behaviors shaped their personal values?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Another possibility is that personal values and religious behaviors are in a positive feedback loop, being both cause and effect at the same time.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Mixed method</a:t>
            </a:r>
          </a:p>
        </p:txBody>
      </p:sp>
      <p:sp>
        <p:nvSpPr>
          <p:cNvPr id="27650"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b="1">
                <a:solidFill>
                  <a:srgbClr val="FF0000"/>
                </a:solidFill>
              </a:rPr>
              <a:t>Sequential explanatory design</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Utilizing the insight gained from qualitative data to explain significant (or non-significant) results, outliers, or puzzling findings yielded from quantitative data.</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a:t>
            </a:r>
            <a:r>
              <a:rPr lang="en-US" altLang="en-US" i="1"/>
              <a:t>p</a:t>
            </a:r>
            <a:r>
              <a:rPr lang="en-US" altLang="en-US"/>
              <a:t> values and other numbers cannot give you a causal explanation. You need to interview the participants.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abduction in assessment</a:t>
            </a:r>
          </a:p>
        </p:txBody>
      </p:sp>
      <p:sp>
        <p:nvSpPr>
          <p:cNvPr id="28674"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Instead of using a top-down approach (blue print), go to the bottom (what outcome do you want to see?)</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b="1">
                <a:solidFill>
                  <a:srgbClr val="FF0000"/>
                </a:solidFill>
              </a:rPr>
              <a:t>Reverse engineering</a:t>
            </a:r>
            <a:r>
              <a:rPr lang="en-US" altLang="en-US"/>
              <a:t> or </a:t>
            </a:r>
            <a:r>
              <a:rPr lang="en-US" altLang="en-US" b="1">
                <a:solidFill>
                  <a:srgbClr val="FF0000"/>
                </a:solidFill>
              </a:rPr>
              <a:t>converse reasoning</a:t>
            </a:r>
            <a:r>
              <a:rPr lang="en-US" altLang="en-US"/>
              <a:t>: “What concept is required to successfully deliver the product? Which cognitive component is missing if the result is not desirable? What is the required concept just one step before the previous component?”</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abduction in assessment</a:t>
            </a:r>
          </a:p>
        </p:txBody>
      </p:sp>
      <p:sp>
        <p:nvSpPr>
          <p:cNvPr id="29698" name="Rectangle 2"/>
          <p:cNvSpPr>
            <a:spLocks noGrp="1" noChangeArrowheads="1"/>
          </p:cNvSpPr>
          <p:nvPr>
            <p:ph type="body" idx="1"/>
          </p:nvPr>
        </p:nvSpPr>
        <p:spPr>
          <a:xfrm>
            <a:off x="647700" y="1912938"/>
            <a:ext cx="8675688" cy="4351337"/>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content expert may explain, “A Maglev, which stands for magnetically levitating train, is a form of mass transit system that suspends, guides and propels trains using electromagnetic forces.”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test developer may ask, “How is EM force used in Maglev?” </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38" y="4664075"/>
            <a:ext cx="4238625"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Example of abduction in assessment</a:t>
            </a:r>
          </a:p>
        </p:txBody>
      </p:sp>
      <p:sp>
        <p:nvSpPr>
          <p:cNvPr id="30722" name="Rectangle 2"/>
          <p:cNvSpPr>
            <a:spLocks noGrp="1" noChangeArrowheads="1"/>
          </p:cNvSpPr>
          <p:nvPr>
            <p:ph type="body" idx="1"/>
          </p:nvPr>
        </p:nvSpPr>
        <p:spPr>
          <a:xfrm>
            <a:off x="647700" y="1912938"/>
            <a:ext cx="8675688" cy="4875212"/>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expert may say, “One way to do it is to use the attractive magnetic force of a magnet beneath a rail to lift the train up. Another way is to use a repulsive force between two magnetic fields to push the train away from the rail. What it requires is the concepts of attractive and repulsive forces of magnets.”</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Keep asking questions to create casual links between concepts.</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Create items based on these conceptual links.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503238" y="481013"/>
            <a:ext cx="9070975" cy="1262062"/>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Assignment</a:t>
            </a:r>
          </a:p>
        </p:txBody>
      </p:sp>
      <p:sp>
        <p:nvSpPr>
          <p:cNvPr id="31746" name="Rectangle 2"/>
          <p:cNvSpPr>
            <a:spLocks noGrp="1" noChangeArrowheads="1"/>
          </p:cNvSpPr>
          <p:nvPr>
            <p:ph type="body" idx="1"/>
          </p:nvPr>
        </p:nvSpPr>
        <p:spPr>
          <a:xfrm>
            <a:off x="647700" y="1912938"/>
            <a:ext cx="8675688" cy="4422775"/>
          </a:xfrm>
          <a:ln/>
        </p:spPr>
        <p:txBody>
          <a:bodyPr/>
          <a:lstStyle/>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Currently several states adopt the common core standards. However, different teachers have different opinions about the standards, and implementation face a strong resistance. </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You receive a grant to design a study to address this issue. Can you apply hypothesis testing into this case? Why or why not?</a:t>
            </a:r>
          </a:p>
          <a:p>
            <a:pPr marL="431800" indent="-323850">
              <a:buClr>
                <a:srgbClr val="00808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How can you apply abduction, IBE, or both into the research design?</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Arial Unicode MS"/>
      </a:majorFont>
      <a:minorFont>
        <a:latin typeface="Times New Roman"/>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Times New Roman"/>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TotalTime>
  <Words>1479</Words>
  <Application>Microsoft Office PowerPoint</Application>
  <PresentationFormat>Custom</PresentationFormat>
  <Paragraphs>125</Paragraphs>
  <Slides>28</Slides>
  <Notes>27</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Times New Roman</vt:lpstr>
      <vt:lpstr>Arial</vt:lpstr>
      <vt:lpstr>Microsoft YaHei</vt:lpstr>
      <vt:lpstr>Arial Unicode MS</vt:lpstr>
      <vt:lpstr>Wingdings</vt:lpstr>
      <vt:lpstr>Symbol</vt:lpstr>
      <vt:lpstr>Calibri</vt:lpstr>
      <vt:lpstr>Office Theme</vt:lpstr>
      <vt:lpstr>Office Theme</vt:lpstr>
      <vt:lpstr>Office Theme</vt:lpstr>
      <vt:lpstr>Office Theme</vt:lpstr>
      <vt:lpstr>Abduction: The logic of discovery</vt:lpstr>
      <vt:lpstr>Deduction</vt:lpstr>
      <vt:lpstr>Deduction</vt:lpstr>
      <vt:lpstr>Deduction</vt:lpstr>
      <vt:lpstr>False, False, True!</vt:lpstr>
      <vt:lpstr>Phenomenon and data</vt:lpstr>
      <vt:lpstr>Example from Test and Measurement</vt:lpstr>
      <vt:lpstr>Induction</vt:lpstr>
      <vt:lpstr>What's wrong?</vt:lpstr>
      <vt:lpstr>What's wrong?</vt:lpstr>
      <vt:lpstr>Black swan vs. elephant in the room</vt:lpstr>
      <vt:lpstr>Is there always a long run?</vt:lpstr>
      <vt:lpstr>Abduction</vt:lpstr>
      <vt:lpstr>Abduction</vt:lpstr>
      <vt:lpstr>Abduction</vt:lpstr>
      <vt:lpstr>IBE: Pick the best!</vt:lpstr>
      <vt:lpstr>Example of abduction</vt:lpstr>
      <vt:lpstr>Mixed method</vt:lpstr>
      <vt:lpstr>Mixed Method</vt:lpstr>
      <vt:lpstr>Mixed Method</vt:lpstr>
      <vt:lpstr>Example of IBE</vt:lpstr>
      <vt:lpstr>Example of IBE</vt:lpstr>
      <vt:lpstr>Multiple competing theories</vt:lpstr>
      <vt:lpstr>Mixed method</vt:lpstr>
      <vt:lpstr>Example of abduction in assessment</vt:lpstr>
      <vt:lpstr>Example of abduction in assessment</vt:lpstr>
      <vt:lpstr>Example of abduction in assessment</vt:lpstr>
      <vt:lpstr>Assignment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Abduction: The logic of discovery</dc:title>
  <dc:creator>.</dc:creator>
  <cp:lastModifiedBy>Chong Ho Yu</cp:lastModifiedBy>
  <cp:revision>40</cp:revision>
  <cp:lastPrinted>1601-01-01T00:00:00Z</cp:lastPrinted>
  <dcterms:created xsi:type="dcterms:W3CDTF">2014-09-20T21:08:45Z</dcterms:created>
  <dcterms:modified xsi:type="dcterms:W3CDTF">2015-09-29T03:42:35Z</dcterms:modified>
</cp:coreProperties>
</file>