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 id="2147483652" r:id="rId5"/>
    <p:sldMasterId id="2147483653" r:id="rId6"/>
  </p:sldMasterIdLst>
  <p:notesMasterIdLst>
    <p:notesMasterId r:id="rId29"/>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506" y="9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9" name="Rectangle 1"/>
          <p:cNvSpPr>
            <a:spLocks noGrp="1" noChangeArrowheads="1"/>
          </p:cNvSpPr>
          <p:nvPr>
            <p:ph type="sldImg"/>
          </p:nvPr>
        </p:nvSpPr>
        <p:spPr bwMode="auto">
          <a:xfrm>
            <a:off x="1138238" y="763588"/>
            <a:ext cx="5494337" cy="377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7170" name="Rectangle 2"/>
          <p:cNvSpPr>
            <a:spLocks noGrp="1" noChangeArrowheads="1"/>
          </p:cNvSpPr>
          <p:nvPr>
            <p:ph type="body"/>
          </p:nvPr>
        </p:nvSpPr>
        <p:spPr bwMode="auto">
          <a:xfrm>
            <a:off x="777875" y="4776788"/>
            <a:ext cx="6216650"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smtClean="0"/>
          </a:p>
        </p:txBody>
      </p:sp>
      <p:sp>
        <p:nvSpPr>
          <p:cNvPr id="7171" name="Rectangle 3"/>
          <p:cNvSpPr>
            <a:spLocks noGrp="1" noChangeArrowheads="1"/>
          </p:cNvSpPr>
          <p:nvPr>
            <p:ph type="hdr"/>
          </p:nvPr>
        </p:nvSpPr>
        <p:spPr bwMode="auto">
          <a:xfrm>
            <a:off x="0"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en-US" altLang="en-US"/>
          </a:p>
        </p:txBody>
      </p:sp>
      <p:sp>
        <p:nvSpPr>
          <p:cNvPr id="7172" name="Rectangle 4"/>
          <p:cNvSpPr>
            <a:spLocks noGrp="1" noChangeArrowheads="1"/>
          </p:cNvSpPr>
          <p:nvPr>
            <p:ph type="dt"/>
          </p:nvPr>
        </p:nvSpPr>
        <p:spPr bwMode="auto">
          <a:xfrm>
            <a:off x="4398963"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en-US" altLang="en-US"/>
          </a:p>
        </p:txBody>
      </p:sp>
      <p:sp>
        <p:nvSpPr>
          <p:cNvPr id="7173" name="Rectangle 5"/>
          <p:cNvSpPr>
            <a:spLocks noGrp="1" noChangeArrowheads="1"/>
          </p:cNvSpPr>
          <p:nvPr>
            <p:ph type="ftr"/>
          </p:nvPr>
        </p:nvSpPr>
        <p:spPr bwMode="auto">
          <a:xfrm>
            <a:off x="0"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en-US" altLang="en-US"/>
          </a:p>
        </p:txBody>
      </p:sp>
      <p:sp>
        <p:nvSpPr>
          <p:cNvPr id="7174" name="Rectangle 6"/>
          <p:cNvSpPr>
            <a:spLocks noGrp="1" noChangeArrowheads="1"/>
          </p:cNvSpPr>
          <p:nvPr>
            <p:ph type="sldNum"/>
          </p:nvPr>
        </p:nvSpPr>
        <p:spPr bwMode="auto">
          <a:xfrm>
            <a:off x="4398963"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fld id="{4E0327CD-6124-403B-86A6-818D43A36DCB}" type="slidenum">
              <a:rPr lang="en-US" altLang="en-US"/>
              <a:pPr/>
              <a:t>‹#›</a:t>
            </a:fld>
            <a:endParaRPr lang="en-US" altLang="en-US"/>
          </a:p>
        </p:txBody>
      </p:sp>
    </p:spTree>
    <p:extLst>
      <p:ext uri="{BB962C8B-B14F-4D97-AF65-F5344CB8AC3E}">
        <p14:creationId xmlns:p14="http://schemas.microsoft.com/office/powerpoint/2010/main" val="299892171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FBB079D-CE65-4895-8FD4-7D4CA879C37C}" type="slidenum">
              <a:rPr lang="en-US" altLang="en-US"/>
              <a:pPr/>
              <a:t>1</a:t>
            </a:fld>
            <a:endParaRPr lang="en-US" altLang="en-US"/>
          </a:p>
        </p:txBody>
      </p:sp>
      <p:sp>
        <p:nvSpPr>
          <p:cNvPr id="3072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2"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645671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A3AB33-922B-4D38-881A-AB856AE2174E}" type="slidenum">
              <a:rPr lang="en-US" altLang="en-US"/>
              <a:pPr/>
              <a:t>2</a:t>
            </a:fld>
            <a:endParaRPr lang="en-US" altLang="en-US"/>
          </a:p>
        </p:txBody>
      </p:sp>
      <p:sp>
        <p:nvSpPr>
          <p:cNvPr id="3174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10727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EF83C2A-05FC-4E5C-BC11-27BE7DF41D92}" type="slidenum">
              <a:rPr lang="en-US" altLang="en-US"/>
              <a:pPr/>
              <a:t>3</a:t>
            </a:fld>
            <a:endParaRPr lang="en-US" altLang="en-US"/>
          </a:p>
        </p:txBody>
      </p:sp>
      <p:sp>
        <p:nvSpPr>
          <p:cNvPr id="3276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28889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D622601-8514-4EB2-989D-9D5A0BF581AE}" type="slidenum">
              <a:rPr lang="en-US" altLang="en-US"/>
              <a:pPr/>
              <a:t>4</a:t>
            </a:fld>
            <a:endParaRPr lang="en-US" altLang="en-US"/>
          </a:p>
        </p:txBody>
      </p:sp>
      <p:sp>
        <p:nvSpPr>
          <p:cNvPr id="3379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50963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D8275B2-44A0-4758-B9AB-90E8BF8C8245}" type="slidenum">
              <a:rPr lang="en-US" altLang="en-US"/>
              <a:pPr/>
              <a:t>5</a:t>
            </a:fld>
            <a:endParaRPr lang="en-US" altLang="en-US"/>
          </a:p>
        </p:txBody>
      </p:sp>
      <p:sp>
        <p:nvSpPr>
          <p:cNvPr id="3481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51921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02FD200-6553-4142-96FE-E329B0F89E6E}" type="slidenum">
              <a:rPr lang="en-US" altLang="en-US"/>
              <a:pPr/>
              <a:t>6</a:t>
            </a:fld>
            <a:endParaRPr lang="en-US" altLang="en-US"/>
          </a:p>
        </p:txBody>
      </p:sp>
      <p:sp>
        <p:nvSpPr>
          <p:cNvPr id="3584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9466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67CDA65-48BE-497E-BF5D-C1D9A54E4F3B}" type="slidenum">
              <a:rPr lang="en-US" altLang="en-US"/>
              <a:pPr/>
              <a:t>7</a:t>
            </a:fld>
            <a:endParaRPr lang="en-US" altLang="en-US"/>
          </a:p>
        </p:txBody>
      </p:sp>
      <p:sp>
        <p:nvSpPr>
          <p:cNvPr id="3686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48119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BDD06B2-B0AA-43D9-8F77-F21DCD7E5A18}" type="slidenum">
              <a:rPr lang="en-US" altLang="en-US"/>
              <a:pPr/>
              <a:t>8</a:t>
            </a:fld>
            <a:endParaRPr lang="en-US" altLang="en-US"/>
          </a:p>
        </p:txBody>
      </p:sp>
      <p:sp>
        <p:nvSpPr>
          <p:cNvPr id="3788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21378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4D4CC5D-8596-4694-88ED-4749A7C2630A}" type="slidenum">
              <a:rPr lang="en-US" altLang="en-US"/>
              <a:pPr/>
              <a:t>9</a:t>
            </a:fld>
            <a:endParaRPr lang="en-US" altLang="en-US"/>
          </a:p>
        </p:txBody>
      </p:sp>
      <p:sp>
        <p:nvSpPr>
          <p:cNvPr id="3891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95427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B0D2A59-C642-47D2-865A-9E0394296095}" type="slidenum">
              <a:rPr lang="en-US" altLang="en-US"/>
              <a:pPr/>
              <a:t>10</a:t>
            </a:fld>
            <a:endParaRPr lang="en-US" altLang="en-US"/>
          </a:p>
        </p:txBody>
      </p:sp>
      <p:sp>
        <p:nvSpPr>
          <p:cNvPr id="3993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91347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BC4A729-0515-464D-AB32-0F0AEE838F1B}" type="slidenum">
              <a:rPr lang="en-US" altLang="en-US"/>
              <a:pPr/>
              <a:t>11</a:t>
            </a:fld>
            <a:endParaRPr lang="en-US" altLang="en-US"/>
          </a:p>
        </p:txBody>
      </p:sp>
      <p:sp>
        <p:nvSpPr>
          <p:cNvPr id="4096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13975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2F73C41-5048-4567-85CF-BA1FA811059E}" type="slidenum">
              <a:rPr lang="en-US" altLang="en-US"/>
              <a:pPr/>
              <a:t>12</a:t>
            </a:fld>
            <a:endParaRPr lang="en-US" altLang="en-US"/>
          </a:p>
        </p:txBody>
      </p:sp>
      <p:sp>
        <p:nvSpPr>
          <p:cNvPr id="4198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898421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23564B7-E5BE-4685-8557-B9AF5A31E0B0}" type="slidenum">
              <a:rPr lang="en-US" altLang="en-US"/>
              <a:pPr/>
              <a:t>13</a:t>
            </a:fld>
            <a:endParaRPr lang="en-US" altLang="en-US"/>
          </a:p>
        </p:txBody>
      </p:sp>
      <p:sp>
        <p:nvSpPr>
          <p:cNvPr id="4300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18463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3188BC9-0448-4183-86E4-D37CE124871F}" type="slidenum">
              <a:rPr lang="en-US" altLang="en-US"/>
              <a:pPr/>
              <a:t>14</a:t>
            </a:fld>
            <a:endParaRPr lang="en-US" altLang="en-US"/>
          </a:p>
        </p:txBody>
      </p:sp>
      <p:sp>
        <p:nvSpPr>
          <p:cNvPr id="4403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72138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DFE235C-5185-4548-8F9D-657F073779E3}" type="slidenum">
              <a:rPr lang="en-US" altLang="en-US"/>
              <a:pPr/>
              <a:t>15</a:t>
            </a:fld>
            <a:endParaRPr lang="en-US" altLang="en-US"/>
          </a:p>
        </p:txBody>
      </p:sp>
      <p:sp>
        <p:nvSpPr>
          <p:cNvPr id="4505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15885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39057B4-5B35-40FF-B2A5-21A457D21B60}" type="slidenum">
              <a:rPr lang="en-US" altLang="en-US"/>
              <a:pPr/>
              <a:t>16</a:t>
            </a:fld>
            <a:endParaRPr lang="en-US" altLang="en-US"/>
          </a:p>
        </p:txBody>
      </p:sp>
      <p:sp>
        <p:nvSpPr>
          <p:cNvPr id="4608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209161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3BF2506-7CBD-41D6-BC90-2517BD47EA7E}" type="slidenum">
              <a:rPr lang="en-US" altLang="en-US"/>
              <a:pPr/>
              <a:t>17</a:t>
            </a:fld>
            <a:endParaRPr lang="en-US" altLang="en-US"/>
          </a:p>
        </p:txBody>
      </p:sp>
      <p:sp>
        <p:nvSpPr>
          <p:cNvPr id="4710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22504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2A4301F-6778-47B2-AB51-616EEB942957}" type="slidenum">
              <a:rPr lang="en-US" altLang="en-US"/>
              <a:pPr/>
              <a:t>18</a:t>
            </a:fld>
            <a:endParaRPr lang="en-US" altLang="en-US"/>
          </a:p>
        </p:txBody>
      </p:sp>
      <p:sp>
        <p:nvSpPr>
          <p:cNvPr id="4812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564079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AE750E7-6FD1-4D00-B1DF-A364C2E9E324}" type="slidenum">
              <a:rPr lang="en-US" altLang="en-US"/>
              <a:pPr/>
              <a:t>19</a:t>
            </a:fld>
            <a:endParaRPr lang="en-US" altLang="en-US"/>
          </a:p>
        </p:txBody>
      </p:sp>
      <p:sp>
        <p:nvSpPr>
          <p:cNvPr id="4915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725475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0F6D432-E9D9-462B-ADD4-CA9C7988F0A4}" type="slidenum">
              <a:rPr lang="en-US" altLang="en-US"/>
              <a:pPr/>
              <a:t>20</a:t>
            </a:fld>
            <a:endParaRPr lang="en-US" altLang="en-US"/>
          </a:p>
        </p:txBody>
      </p:sp>
      <p:sp>
        <p:nvSpPr>
          <p:cNvPr id="5017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78"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71866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0712921-DA71-4298-9F7E-A177A68B039D}" type="slidenum">
              <a:rPr lang="en-US" altLang="en-US"/>
              <a:pPr/>
              <a:t>21</a:t>
            </a:fld>
            <a:endParaRPr lang="en-US" altLang="en-US"/>
          </a:p>
        </p:txBody>
      </p:sp>
      <p:sp>
        <p:nvSpPr>
          <p:cNvPr id="5120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71050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1E69379-BEA5-4451-ADB2-8092EDC06C84}" type="slidenum">
              <a:rPr lang="en-US" altLang="en-US"/>
              <a:pPr/>
              <a:t>22</a:t>
            </a:fld>
            <a:endParaRPr lang="en-US" altLang="en-US"/>
          </a:p>
        </p:txBody>
      </p:sp>
      <p:sp>
        <p:nvSpPr>
          <p:cNvPr id="5222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39405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5CCBBEF8-3BDD-4B20-B3A2-95E9F3CE08B0}" type="slidenum">
              <a:rPr lang="en-US" altLang="en-US"/>
              <a:pPr/>
              <a:t>‹#›</a:t>
            </a:fld>
            <a:endParaRPr lang="en-US" altLang="en-US"/>
          </a:p>
        </p:txBody>
      </p:sp>
    </p:spTree>
    <p:extLst>
      <p:ext uri="{BB962C8B-B14F-4D97-AF65-F5344CB8AC3E}">
        <p14:creationId xmlns:p14="http://schemas.microsoft.com/office/powerpoint/2010/main" val="1568485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F90F8FB-75A5-4BF8-90AD-8375C08A86D5}" type="slidenum">
              <a:rPr lang="en-US" altLang="en-US"/>
              <a:pPr/>
              <a:t>‹#›</a:t>
            </a:fld>
            <a:endParaRPr lang="en-US" altLang="en-US"/>
          </a:p>
        </p:txBody>
      </p:sp>
    </p:spTree>
    <p:extLst>
      <p:ext uri="{BB962C8B-B14F-4D97-AF65-F5344CB8AC3E}">
        <p14:creationId xmlns:p14="http://schemas.microsoft.com/office/powerpoint/2010/main" val="3024967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E70019B4-C037-41E1-813C-12986EC369A6}" type="slidenum">
              <a:rPr lang="en-US" altLang="en-US"/>
              <a:pPr/>
              <a:t>‹#›</a:t>
            </a:fld>
            <a:endParaRPr lang="en-US" altLang="en-US"/>
          </a:p>
        </p:txBody>
      </p:sp>
    </p:spTree>
    <p:extLst>
      <p:ext uri="{BB962C8B-B14F-4D97-AF65-F5344CB8AC3E}">
        <p14:creationId xmlns:p14="http://schemas.microsoft.com/office/powerpoint/2010/main" val="788127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E09C4131-410D-4265-B4BE-F0518E245402}" type="slidenum">
              <a:rPr lang="en-US" altLang="en-US"/>
              <a:pPr/>
              <a:t>‹#›</a:t>
            </a:fld>
            <a:endParaRPr lang="en-US" altLang="en-US"/>
          </a:p>
        </p:txBody>
      </p:sp>
    </p:spTree>
    <p:extLst>
      <p:ext uri="{BB962C8B-B14F-4D97-AF65-F5344CB8AC3E}">
        <p14:creationId xmlns:p14="http://schemas.microsoft.com/office/powerpoint/2010/main" val="623430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55715563-8766-453D-A46A-0D7CBAE169C3}" type="slidenum">
              <a:rPr lang="en-US" altLang="en-US"/>
              <a:pPr/>
              <a:t>‹#›</a:t>
            </a:fld>
            <a:endParaRPr lang="en-US" altLang="en-US"/>
          </a:p>
        </p:txBody>
      </p:sp>
    </p:spTree>
    <p:extLst>
      <p:ext uri="{BB962C8B-B14F-4D97-AF65-F5344CB8AC3E}">
        <p14:creationId xmlns:p14="http://schemas.microsoft.com/office/powerpoint/2010/main" val="579416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897A2FA7-4F57-4FA6-8DB6-D3D9D14B402F}" type="slidenum">
              <a:rPr lang="en-US" altLang="en-US"/>
              <a:pPr/>
              <a:t>‹#›</a:t>
            </a:fld>
            <a:endParaRPr lang="en-US" altLang="en-US"/>
          </a:p>
        </p:txBody>
      </p:sp>
    </p:spTree>
    <p:extLst>
      <p:ext uri="{BB962C8B-B14F-4D97-AF65-F5344CB8AC3E}">
        <p14:creationId xmlns:p14="http://schemas.microsoft.com/office/powerpoint/2010/main" val="2298505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CB288C18-BF33-461A-96EB-E7C83280D804}" type="slidenum">
              <a:rPr lang="en-US" altLang="en-US"/>
              <a:pPr/>
              <a:t>‹#›</a:t>
            </a:fld>
            <a:endParaRPr lang="en-US" altLang="en-US"/>
          </a:p>
        </p:txBody>
      </p:sp>
    </p:spTree>
    <p:extLst>
      <p:ext uri="{BB962C8B-B14F-4D97-AF65-F5344CB8AC3E}">
        <p14:creationId xmlns:p14="http://schemas.microsoft.com/office/powerpoint/2010/main" val="341892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82BC59E3-C940-40C6-BFE0-CA74AF1A79CC}" type="slidenum">
              <a:rPr lang="en-US" altLang="en-US"/>
              <a:pPr/>
              <a:t>‹#›</a:t>
            </a:fld>
            <a:endParaRPr lang="en-US" altLang="en-US"/>
          </a:p>
        </p:txBody>
      </p:sp>
    </p:spTree>
    <p:extLst>
      <p:ext uri="{BB962C8B-B14F-4D97-AF65-F5344CB8AC3E}">
        <p14:creationId xmlns:p14="http://schemas.microsoft.com/office/powerpoint/2010/main" val="2748264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8B72603E-C9A6-4049-8DBB-09A7D40A98C9}" type="slidenum">
              <a:rPr lang="en-US" altLang="en-US"/>
              <a:pPr/>
              <a:t>‹#›</a:t>
            </a:fld>
            <a:endParaRPr lang="en-US" altLang="en-US"/>
          </a:p>
        </p:txBody>
      </p:sp>
    </p:spTree>
    <p:extLst>
      <p:ext uri="{BB962C8B-B14F-4D97-AF65-F5344CB8AC3E}">
        <p14:creationId xmlns:p14="http://schemas.microsoft.com/office/powerpoint/2010/main" val="3299529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99953CAD-8A10-49F5-9CE1-6C1C22F360CA}" type="slidenum">
              <a:rPr lang="en-US" altLang="en-US"/>
              <a:pPr/>
              <a:t>‹#›</a:t>
            </a:fld>
            <a:endParaRPr lang="en-US" altLang="en-US"/>
          </a:p>
        </p:txBody>
      </p:sp>
    </p:spTree>
    <p:extLst>
      <p:ext uri="{BB962C8B-B14F-4D97-AF65-F5344CB8AC3E}">
        <p14:creationId xmlns:p14="http://schemas.microsoft.com/office/powerpoint/2010/main" val="125964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4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99212EA5-9802-4119-B423-3D66DA40A2DF}" type="slidenum">
              <a:rPr lang="en-US" altLang="en-US"/>
              <a:pPr/>
              <a:t>‹#›</a:t>
            </a:fld>
            <a:endParaRPr lang="en-US" altLang="en-US"/>
          </a:p>
        </p:txBody>
      </p:sp>
    </p:spTree>
    <p:extLst>
      <p:ext uri="{BB962C8B-B14F-4D97-AF65-F5344CB8AC3E}">
        <p14:creationId xmlns:p14="http://schemas.microsoft.com/office/powerpoint/2010/main" val="545854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40DD156-94C5-4B52-BA00-3ADEC3599AFC}" type="slidenum">
              <a:rPr lang="en-US" altLang="en-US"/>
              <a:pPr/>
              <a:t>‹#›</a:t>
            </a:fld>
            <a:endParaRPr lang="en-US" altLang="en-US"/>
          </a:p>
        </p:txBody>
      </p:sp>
    </p:spTree>
    <p:extLst>
      <p:ext uri="{BB962C8B-B14F-4D97-AF65-F5344CB8AC3E}">
        <p14:creationId xmlns:p14="http://schemas.microsoft.com/office/powerpoint/2010/main" val="7133359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1B04F27B-A72B-4136-9C23-FC2E1219A7F6}" type="slidenum">
              <a:rPr lang="en-US" altLang="en-US"/>
              <a:pPr/>
              <a:t>‹#›</a:t>
            </a:fld>
            <a:endParaRPr lang="en-US" altLang="en-US"/>
          </a:p>
        </p:txBody>
      </p:sp>
    </p:spTree>
    <p:extLst>
      <p:ext uri="{BB962C8B-B14F-4D97-AF65-F5344CB8AC3E}">
        <p14:creationId xmlns:p14="http://schemas.microsoft.com/office/powerpoint/2010/main" val="524881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93EAF40-8099-489A-9723-537C9A7E6FD6}" type="slidenum">
              <a:rPr lang="en-US" altLang="en-US"/>
              <a:pPr/>
              <a:t>‹#›</a:t>
            </a:fld>
            <a:endParaRPr lang="en-US" altLang="en-US"/>
          </a:p>
        </p:txBody>
      </p:sp>
    </p:spTree>
    <p:extLst>
      <p:ext uri="{BB962C8B-B14F-4D97-AF65-F5344CB8AC3E}">
        <p14:creationId xmlns:p14="http://schemas.microsoft.com/office/powerpoint/2010/main" val="3912236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0725" y="1979613"/>
            <a:ext cx="4349750" cy="41386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2875" y="1979613"/>
            <a:ext cx="4351338" cy="41386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FF4435DA-6F84-48B1-B968-2B34A580D258}" type="slidenum">
              <a:rPr lang="en-US" altLang="en-US"/>
              <a:pPr/>
              <a:t>‹#›</a:t>
            </a:fld>
            <a:endParaRPr lang="en-US" altLang="en-US"/>
          </a:p>
        </p:txBody>
      </p:sp>
    </p:spTree>
    <p:extLst>
      <p:ext uri="{BB962C8B-B14F-4D97-AF65-F5344CB8AC3E}">
        <p14:creationId xmlns:p14="http://schemas.microsoft.com/office/powerpoint/2010/main" val="2424110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ECE83B42-CD1E-42E8-A9D8-B40319D144DA}" type="slidenum">
              <a:rPr lang="en-US" altLang="en-US"/>
              <a:pPr/>
              <a:t>‹#›</a:t>
            </a:fld>
            <a:endParaRPr lang="en-US" altLang="en-US"/>
          </a:p>
        </p:txBody>
      </p:sp>
    </p:spTree>
    <p:extLst>
      <p:ext uri="{BB962C8B-B14F-4D97-AF65-F5344CB8AC3E}">
        <p14:creationId xmlns:p14="http://schemas.microsoft.com/office/powerpoint/2010/main" val="31789340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E3AAEBDB-558B-4108-BC9A-604980DF4C36}" type="slidenum">
              <a:rPr lang="en-US" altLang="en-US"/>
              <a:pPr/>
              <a:t>‹#›</a:t>
            </a:fld>
            <a:endParaRPr lang="en-US" altLang="en-US"/>
          </a:p>
        </p:txBody>
      </p:sp>
    </p:spTree>
    <p:extLst>
      <p:ext uri="{BB962C8B-B14F-4D97-AF65-F5344CB8AC3E}">
        <p14:creationId xmlns:p14="http://schemas.microsoft.com/office/powerpoint/2010/main" val="6322919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BFF82BE4-B860-4619-9E7C-15FCC241446F}" type="slidenum">
              <a:rPr lang="en-US" altLang="en-US"/>
              <a:pPr/>
              <a:t>‹#›</a:t>
            </a:fld>
            <a:endParaRPr lang="en-US" altLang="en-US"/>
          </a:p>
        </p:txBody>
      </p:sp>
    </p:spTree>
    <p:extLst>
      <p:ext uri="{BB962C8B-B14F-4D97-AF65-F5344CB8AC3E}">
        <p14:creationId xmlns:p14="http://schemas.microsoft.com/office/powerpoint/2010/main" val="2112129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C915194B-B2E6-4D5A-9D9C-4B783D7FA32D}" type="slidenum">
              <a:rPr lang="en-US" altLang="en-US"/>
              <a:pPr/>
              <a:t>‹#›</a:t>
            </a:fld>
            <a:endParaRPr lang="en-US" altLang="en-US"/>
          </a:p>
        </p:txBody>
      </p:sp>
    </p:spTree>
    <p:extLst>
      <p:ext uri="{BB962C8B-B14F-4D97-AF65-F5344CB8AC3E}">
        <p14:creationId xmlns:p14="http://schemas.microsoft.com/office/powerpoint/2010/main" val="40534501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4C4035B2-7FAE-4103-B657-D4CFA70A06D0}" type="slidenum">
              <a:rPr lang="en-US" altLang="en-US"/>
              <a:pPr/>
              <a:t>‹#›</a:t>
            </a:fld>
            <a:endParaRPr lang="en-US" altLang="en-US"/>
          </a:p>
        </p:txBody>
      </p:sp>
    </p:spTree>
    <p:extLst>
      <p:ext uri="{BB962C8B-B14F-4D97-AF65-F5344CB8AC3E}">
        <p14:creationId xmlns:p14="http://schemas.microsoft.com/office/powerpoint/2010/main" val="39514698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FF76E4A7-4E8D-4666-9730-9EEB8D8E0247}" type="slidenum">
              <a:rPr lang="en-US" altLang="en-US"/>
              <a:pPr/>
              <a:t>‹#›</a:t>
            </a:fld>
            <a:endParaRPr lang="en-US" altLang="en-US"/>
          </a:p>
        </p:txBody>
      </p:sp>
    </p:spTree>
    <p:extLst>
      <p:ext uri="{BB962C8B-B14F-4D97-AF65-F5344CB8AC3E}">
        <p14:creationId xmlns:p14="http://schemas.microsoft.com/office/powerpoint/2010/main" val="41383694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7263" y="301625"/>
            <a:ext cx="2266950" cy="5816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1625" cy="5816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49EBB2EB-5FCE-4792-B9C7-F6DB7700EDDB}" type="slidenum">
              <a:rPr lang="en-US" altLang="en-US"/>
              <a:pPr/>
              <a:t>‹#›</a:t>
            </a:fld>
            <a:endParaRPr lang="en-US" altLang="en-US"/>
          </a:p>
        </p:txBody>
      </p:sp>
    </p:spTree>
    <p:extLst>
      <p:ext uri="{BB962C8B-B14F-4D97-AF65-F5344CB8AC3E}">
        <p14:creationId xmlns:p14="http://schemas.microsoft.com/office/powerpoint/2010/main" val="1658766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03238" y="301625"/>
            <a:ext cx="9069387" cy="1260475"/>
          </a:xfrm>
        </p:spPr>
        <p:txBody>
          <a:bodyPr/>
          <a:lstStyle/>
          <a:p>
            <a:r>
              <a:rPr lang="en-US" smtClean="0"/>
              <a:t>Click to edit Master title style</a:t>
            </a:r>
            <a:endParaRPr lang="en-US"/>
          </a:p>
        </p:txBody>
      </p:sp>
      <p:sp>
        <p:nvSpPr>
          <p:cNvPr id="3" name="Date Placeholder 2"/>
          <p:cNvSpPr>
            <a:spLocks noGrp="1"/>
          </p:cNvSpPr>
          <p:nvPr>
            <p:ph type="dt" idx="10"/>
          </p:nvPr>
        </p:nvSpPr>
        <p:spPr>
          <a:xfrm>
            <a:off x="612775" y="6562725"/>
            <a:ext cx="2346325" cy="519113"/>
          </a:xfrm>
        </p:spPr>
        <p:txBody>
          <a:bodyPr/>
          <a:lstStyle>
            <a:lvl1pPr>
              <a:defRPr/>
            </a:lvl1pPr>
          </a:lstStyle>
          <a:p>
            <a:endParaRPr lang="en-US" altLang="en-US"/>
          </a:p>
        </p:txBody>
      </p:sp>
      <p:sp>
        <p:nvSpPr>
          <p:cNvPr id="4" name="Footer Placeholder 3"/>
          <p:cNvSpPr>
            <a:spLocks noGrp="1"/>
          </p:cNvSpPr>
          <p:nvPr>
            <p:ph type="ftr" idx="11"/>
          </p:nvPr>
        </p:nvSpPr>
        <p:spPr>
          <a:xfrm>
            <a:off x="3556000" y="6562725"/>
            <a:ext cx="3194050" cy="519113"/>
          </a:xfrm>
        </p:spPr>
        <p:txBody>
          <a:bodyPr/>
          <a:lstStyle>
            <a:lvl1pPr>
              <a:defRPr/>
            </a:lvl1pPr>
          </a:lstStyle>
          <a:p>
            <a:endParaRPr lang="en-US" altLang="en-US"/>
          </a:p>
        </p:txBody>
      </p:sp>
      <p:sp>
        <p:nvSpPr>
          <p:cNvPr id="5" name="Slide Number Placeholder 4"/>
          <p:cNvSpPr>
            <a:spLocks noGrp="1"/>
          </p:cNvSpPr>
          <p:nvPr>
            <p:ph type="sldNum" idx="12"/>
          </p:nvPr>
        </p:nvSpPr>
        <p:spPr>
          <a:xfrm>
            <a:off x="7335838" y="6562725"/>
            <a:ext cx="2346325" cy="519113"/>
          </a:xfrm>
        </p:spPr>
        <p:txBody>
          <a:bodyPr/>
          <a:lstStyle>
            <a:lvl1pPr>
              <a:defRPr/>
            </a:lvl1pPr>
          </a:lstStyle>
          <a:p>
            <a:fld id="{5CFAA2E8-22EF-4956-AFE4-0643BF4D261E}" type="slidenum">
              <a:rPr lang="en-US" altLang="en-US"/>
              <a:pPr/>
              <a:t>‹#›</a:t>
            </a:fld>
            <a:endParaRPr lang="en-US" altLang="en-US"/>
          </a:p>
        </p:txBody>
      </p:sp>
    </p:spTree>
    <p:extLst>
      <p:ext uri="{BB962C8B-B14F-4D97-AF65-F5344CB8AC3E}">
        <p14:creationId xmlns:p14="http://schemas.microsoft.com/office/powerpoint/2010/main" val="22904645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A3B3046-D03D-41E2-A99B-B5FD23C78276}" type="slidenum">
              <a:rPr lang="en-US" altLang="en-US"/>
              <a:pPr/>
              <a:t>‹#›</a:t>
            </a:fld>
            <a:endParaRPr lang="en-US" altLang="en-US"/>
          </a:p>
        </p:txBody>
      </p:sp>
    </p:spTree>
    <p:extLst>
      <p:ext uri="{BB962C8B-B14F-4D97-AF65-F5344CB8AC3E}">
        <p14:creationId xmlns:p14="http://schemas.microsoft.com/office/powerpoint/2010/main" val="11887112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5B01276E-B360-4B12-BD01-F5852D728AD8}" type="slidenum">
              <a:rPr lang="en-US" altLang="en-US"/>
              <a:pPr/>
              <a:t>‹#›</a:t>
            </a:fld>
            <a:endParaRPr lang="en-US" altLang="en-US"/>
          </a:p>
        </p:txBody>
      </p:sp>
    </p:spTree>
    <p:extLst>
      <p:ext uri="{BB962C8B-B14F-4D97-AF65-F5344CB8AC3E}">
        <p14:creationId xmlns:p14="http://schemas.microsoft.com/office/powerpoint/2010/main" val="25807558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1F41971D-A10A-4178-A1EA-741C32C4BEF6}" type="slidenum">
              <a:rPr lang="en-US" altLang="en-US"/>
              <a:pPr/>
              <a:t>‹#›</a:t>
            </a:fld>
            <a:endParaRPr lang="en-US" altLang="en-US"/>
          </a:p>
        </p:txBody>
      </p:sp>
    </p:spTree>
    <p:extLst>
      <p:ext uri="{BB962C8B-B14F-4D97-AF65-F5344CB8AC3E}">
        <p14:creationId xmlns:p14="http://schemas.microsoft.com/office/powerpoint/2010/main" val="17302494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0725" y="1979613"/>
            <a:ext cx="4152900" cy="3778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6025" y="1979613"/>
            <a:ext cx="4152900" cy="3778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F0DD34D6-E32C-4D70-9389-A44FD276B8B2}" type="slidenum">
              <a:rPr lang="en-US" altLang="en-US"/>
              <a:pPr/>
              <a:t>‹#›</a:t>
            </a:fld>
            <a:endParaRPr lang="en-US" altLang="en-US"/>
          </a:p>
        </p:txBody>
      </p:sp>
    </p:spTree>
    <p:extLst>
      <p:ext uri="{BB962C8B-B14F-4D97-AF65-F5344CB8AC3E}">
        <p14:creationId xmlns:p14="http://schemas.microsoft.com/office/powerpoint/2010/main" val="14123799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4972250B-900A-4989-A911-14A64BB14618}" type="slidenum">
              <a:rPr lang="en-US" altLang="en-US"/>
              <a:pPr/>
              <a:t>‹#›</a:t>
            </a:fld>
            <a:endParaRPr lang="en-US" altLang="en-US"/>
          </a:p>
        </p:txBody>
      </p:sp>
    </p:spTree>
    <p:extLst>
      <p:ext uri="{BB962C8B-B14F-4D97-AF65-F5344CB8AC3E}">
        <p14:creationId xmlns:p14="http://schemas.microsoft.com/office/powerpoint/2010/main" val="21828865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004B6CE8-76DE-4E3B-859A-FEDB9CC4C2A3}" type="slidenum">
              <a:rPr lang="en-US" altLang="en-US"/>
              <a:pPr/>
              <a:t>‹#›</a:t>
            </a:fld>
            <a:endParaRPr lang="en-US" altLang="en-US"/>
          </a:p>
        </p:txBody>
      </p:sp>
    </p:spTree>
    <p:extLst>
      <p:ext uri="{BB962C8B-B14F-4D97-AF65-F5344CB8AC3E}">
        <p14:creationId xmlns:p14="http://schemas.microsoft.com/office/powerpoint/2010/main" val="21609824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35F6ECED-22B0-41CD-9247-C4A1C1F01E04}" type="slidenum">
              <a:rPr lang="en-US" altLang="en-US"/>
              <a:pPr/>
              <a:t>‹#›</a:t>
            </a:fld>
            <a:endParaRPr lang="en-US" altLang="en-US"/>
          </a:p>
        </p:txBody>
      </p:sp>
    </p:spTree>
    <p:extLst>
      <p:ext uri="{BB962C8B-B14F-4D97-AF65-F5344CB8AC3E}">
        <p14:creationId xmlns:p14="http://schemas.microsoft.com/office/powerpoint/2010/main" val="1064168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3E381F4D-F8CB-4314-9801-CA31DAF13340}" type="slidenum">
              <a:rPr lang="en-US" altLang="en-US"/>
              <a:pPr/>
              <a:t>‹#›</a:t>
            </a:fld>
            <a:endParaRPr lang="en-US" altLang="en-US"/>
          </a:p>
        </p:txBody>
      </p:sp>
    </p:spTree>
    <p:extLst>
      <p:ext uri="{BB962C8B-B14F-4D97-AF65-F5344CB8AC3E}">
        <p14:creationId xmlns:p14="http://schemas.microsoft.com/office/powerpoint/2010/main" val="18802401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8246A4E6-305D-40DD-B823-AE5872F45014}" type="slidenum">
              <a:rPr lang="en-US" altLang="en-US"/>
              <a:pPr/>
              <a:t>‹#›</a:t>
            </a:fld>
            <a:endParaRPr lang="en-US" altLang="en-US"/>
          </a:p>
        </p:txBody>
      </p:sp>
    </p:spTree>
    <p:extLst>
      <p:ext uri="{BB962C8B-B14F-4D97-AF65-F5344CB8AC3E}">
        <p14:creationId xmlns:p14="http://schemas.microsoft.com/office/powerpoint/2010/main" val="42866714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F32917E2-06A9-493F-8D3A-A2C2F2512F63}" type="slidenum">
              <a:rPr lang="en-US" altLang="en-US"/>
              <a:pPr/>
              <a:t>‹#›</a:t>
            </a:fld>
            <a:endParaRPr lang="en-US" altLang="en-US"/>
          </a:p>
        </p:txBody>
      </p:sp>
    </p:spTree>
    <p:extLst>
      <p:ext uri="{BB962C8B-B14F-4D97-AF65-F5344CB8AC3E}">
        <p14:creationId xmlns:p14="http://schemas.microsoft.com/office/powerpoint/2010/main" val="40750061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0900" y="539750"/>
            <a:ext cx="2159000" cy="52181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20725" y="539750"/>
            <a:ext cx="6327775" cy="52181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E63436AC-A4E7-4F55-AE15-06ED524923FA}" type="slidenum">
              <a:rPr lang="en-US" altLang="en-US"/>
              <a:pPr/>
              <a:t>‹#›</a:t>
            </a:fld>
            <a:endParaRPr lang="en-US" altLang="en-US"/>
          </a:p>
        </p:txBody>
      </p:sp>
    </p:spTree>
    <p:extLst>
      <p:ext uri="{BB962C8B-B14F-4D97-AF65-F5344CB8AC3E}">
        <p14:creationId xmlns:p14="http://schemas.microsoft.com/office/powerpoint/2010/main" val="26623111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E144B16-B1AB-466F-8173-60C0870C66CD}" type="slidenum">
              <a:rPr lang="en-US" altLang="en-US"/>
              <a:pPr/>
              <a:t>‹#›</a:t>
            </a:fld>
            <a:endParaRPr lang="en-US" altLang="en-US"/>
          </a:p>
        </p:txBody>
      </p:sp>
    </p:spTree>
    <p:extLst>
      <p:ext uri="{BB962C8B-B14F-4D97-AF65-F5344CB8AC3E}">
        <p14:creationId xmlns:p14="http://schemas.microsoft.com/office/powerpoint/2010/main" val="27902205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4C1FB5A6-5C58-4668-9CBB-F59C1BD1BBFE}" type="slidenum">
              <a:rPr lang="en-US" altLang="en-US"/>
              <a:pPr/>
              <a:t>‹#›</a:t>
            </a:fld>
            <a:endParaRPr lang="en-US" altLang="en-US"/>
          </a:p>
        </p:txBody>
      </p:sp>
    </p:spTree>
    <p:extLst>
      <p:ext uri="{BB962C8B-B14F-4D97-AF65-F5344CB8AC3E}">
        <p14:creationId xmlns:p14="http://schemas.microsoft.com/office/powerpoint/2010/main" val="346830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324101D-1E74-4A8C-BBB0-9D7D810288F8}" type="slidenum">
              <a:rPr lang="en-US" altLang="en-US"/>
              <a:pPr/>
              <a:t>‹#›</a:t>
            </a:fld>
            <a:endParaRPr lang="en-US" altLang="en-US"/>
          </a:p>
        </p:txBody>
      </p:sp>
    </p:spTree>
    <p:extLst>
      <p:ext uri="{BB962C8B-B14F-4D97-AF65-F5344CB8AC3E}">
        <p14:creationId xmlns:p14="http://schemas.microsoft.com/office/powerpoint/2010/main" val="23015984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2057400"/>
            <a:ext cx="4457700" cy="434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2057400"/>
            <a:ext cx="4459287" cy="434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F1B8BA8C-B71C-44D6-BCF1-CD2D699F9BFA}" type="slidenum">
              <a:rPr lang="en-US" altLang="en-US"/>
              <a:pPr/>
              <a:t>‹#›</a:t>
            </a:fld>
            <a:endParaRPr lang="en-US" altLang="en-US"/>
          </a:p>
        </p:txBody>
      </p:sp>
    </p:spTree>
    <p:extLst>
      <p:ext uri="{BB962C8B-B14F-4D97-AF65-F5344CB8AC3E}">
        <p14:creationId xmlns:p14="http://schemas.microsoft.com/office/powerpoint/2010/main" val="13615480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8DA670BE-AFD1-4F60-9907-E0A8F3A95568}" type="slidenum">
              <a:rPr lang="en-US" altLang="en-US"/>
              <a:pPr/>
              <a:t>‹#›</a:t>
            </a:fld>
            <a:endParaRPr lang="en-US" altLang="en-US"/>
          </a:p>
        </p:txBody>
      </p:sp>
    </p:spTree>
    <p:extLst>
      <p:ext uri="{BB962C8B-B14F-4D97-AF65-F5344CB8AC3E}">
        <p14:creationId xmlns:p14="http://schemas.microsoft.com/office/powerpoint/2010/main" val="26812995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07C765CB-54BD-46CA-AEC4-30FB32D3D60E}" type="slidenum">
              <a:rPr lang="en-US" altLang="en-US"/>
              <a:pPr/>
              <a:t>‹#›</a:t>
            </a:fld>
            <a:endParaRPr lang="en-US" altLang="en-US"/>
          </a:p>
        </p:txBody>
      </p:sp>
    </p:spTree>
    <p:extLst>
      <p:ext uri="{BB962C8B-B14F-4D97-AF65-F5344CB8AC3E}">
        <p14:creationId xmlns:p14="http://schemas.microsoft.com/office/powerpoint/2010/main" val="4478837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3AE4C4D2-C24C-4F07-A900-ED12FF8E50A9}" type="slidenum">
              <a:rPr lang="en-US" altLang="en-US"/>
              <a:pPr/>
              <a:t>‹#›</a:t>
            </a:fld>
            <a:endParaRPr lang="en-US" altLang="en-US"/>
          </a:p>
        </p:txBody>
      </p:sp>
    </p:spTree>
    <p:extLst>
      <p:ext uri="{BB962C8B-B14F-4D97-AF65-F5344CB8AC3E}">
        <p14:creationId xmlns:p14="http://schemas.microsoft.com/office/powerpoint/2010/main" val="32248870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DDED4A4D-D37A-4754-8F48-9915212B02EB}" type="slidenum">
              <a:rPr lang="en-US" altLang="en-US"/>
              <a:pPr/>
              <a:t>‹#›</a:t>
            </a:fld>
            <a:endParaRPr lang="en-US" altLang="en-US"/>
          </a:p>
        </p:txBody>
      </p:sp>
    </p:spTree>
    <p:extLst>
      <p:ext uri="{BB962C8B-B14F-4D97-AF65-F5344CB8AC3E}">
        <p14:creationId xmlns:p14="http://schemas.microsoft.com/office/powerpoint/2010/main" val="5828506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B5CF9252-D3B3-4834-8EED-EBD9F128AEB5}" type="slidenum">
              <a:rPr lang="en-US" altLang="en-US"/>
              <a:pPr/>
              <a:t>‹#›</a:t>
            </a:fld>
            <a:endParaRPr lang="en-US" altLang="en-US"/>
          </a:p>
        </p:txBody>
      </p:sp>
    </p:spTree>
    <p:extLst>
      <p:ext uri="{BB962C8B-B14F-4D97-AF65-F5344CB8AC3E}">
        <p14:creationId xmlns:p14="http://schemas.microsoft.com/office/powerpoint/2010/main" val="42641839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29C1FCB-ACCE-49DC-B87D-740D3693D12C}" type="slidenum">
              <a:rPr lang="en-US" altLang="en-US"/>
              <a:pPr/>
              <a:t>‹#›</a:t>
            </a:fld>
            <a:endParaRPr lang="en-US" altLang="en-US"/>
          </a:p>
        </p:txBody>
      </p:sp>
    </p:spTree>
    <p:extLst>
      <p:ext uri="{BB962C8B-B14F-4D97-AF65-F5344CB8AC3E}">
        <p14:creationId xmlns:p14="http://schemas.microsoft.com/office/powerpoint/2010/main" val="3045194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105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105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61558B88-B294-41F7-B934-2AB07D2DB5D3}" type="slidenum">
              <a:rPr lang="en-US" altLang="en-US"/>
              <a:pPr/>
              <a:t>‹#›</a:t>
            </a:fld>
            <a:endParaRPr lang="en-US" altLang="en-US"/>
          </a:p>
        </p:txBody>
      </p:sp>
    </p:spTree>
    <p:extLst>
      <p:ext uri="{BB962C8B-B14F-4D97-AF65-F5344CB8AC3E}">
        <p14:creationId xmlns:p14="http://schemas.microsoft.com/office/powerpoint/2010/main" val="14564870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7CC4DB40-E3BA-495C-AA3B-ECE3B55F47A3}" type="slidenum">
              <a:rPr lang="en-US" altLang="en-US"/>
              <a:pPr/>
              <a:t>‹#›</a:t>
            </a:fld>
            <a:endParaRPr lang="en-US" altLang="en-US"/>
          </a:p>
        </p:txBody>
      </p:sp>
    </p:spTree>
    <p:extLst>
      <p:ext uri="{BB962C8B-B14F-4D97-AF65-F5344CB8AC3E}">
        <p14:creationId xmlns:p14="http://schemas.microsoft.com/office/powerpoint/2010/main" val="2921066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97C1DF15-5ED3-4B84-BAA1-722695A51526}" type="slidenum">
              <a:rPr lang="en-US" altLang="en-US"/>
              <a:pPr/>
              <a:t>‹#›</a:t>
            </a:fld>
            <a:endParaRPr lang="en-US" altLang="en-US"/>
          </a:p>
        </p:txBody>
      </p:sp>
    </p:spTree>
    <p:extLst>
      <p:ext uri="{BB962C8B-B14F-4D97-AF65-F5344CB8AC3E}">
        <p14:creationId xmlns:p14="http://schemas.microsoft.com/office/powerpoint/2010/main" val="30622887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3B419A4-93CA-40E3-B479-9FE0DBBCC895}" type="slidenum">
              <a:rPr lang="en-US" altLang="en-US"/>
              <a:pPr/>
              <a:t>‹#›</a:t>
            </a:fld>
            <a:endParaRPr lang="en-US" altLang="en-US"/>
          </a:p>
        </p:txBody>
      </p:sp>
    </p:spTree>
    <p:extLst>
      <p:ext uri="{BB962C8B-B14F-4D97-AF65-F5344CB8AC3E}">
        <p14:creationId xmlns:p14="http://schemas.microsoft.com/office/powerpoint/2010/main" val="18645225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5291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5291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A802C59D-9CE3-4719-B0E2-471444E9B79A}" type="slidenum">
              <a:rPr lang="en-US" altLang="en-US"/>
              <a:pPr/>
              <a:t>‹#›</a:t>
            </a:fld>
            <a:endParaRPr lang="en-US" altLang="en-US"/>
          </a:p>
        </p:txBody>
      </p:sp>
    </p:spTree>
    <p:extLst>
      <p:ext uri="{BB962C8B-B14F-4D97-AF65-F5344CB8AC3E}">
        <p14:creationId xmlns:p14="http://schemas.microsoft.com/office/powerpoint/2010/main" val="17261051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0358E081-A101-4D14-8F13-FB16C89C6FDF}" type="slidenum">
              <a:rPr lang="en-US" altLang="en-US"/>
              <a:pPr/>
              <a:t>‹#›</a:t>
            </a:fld>
            <a:endParaRPr lang="en-US" altLang="en-US"/>
          </a:p>
        </p:txBody>
      </p:sp>
    </p:spTree>
    <p:extLst>
      <p:ext uri="{BB962C8B-B14F-4D97-AF65-F5344CB8AC3E}">
        <p14:creationId xmlns:p14="http://schemas.microsoft.com/office/powerpoint/2010/main" val="20120599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BA104DB3-EE27-49C6-B578-CE63F899B39E}" type="slidenum">
              <a:rPr lang="en-US" altLang="en-US"/>
              <a:pPr/>
              <a:t>‹#›</a:t>
            </a:fld>
            <a:endParaRPr lang="en-US" altLang="en-US"/>
          </a:p>
        </p:txBody>
      </p:sp>
    </p:spTree>
    <p:extLst>
      <p:ext uri="{BB962C8B-B14F-4D97-AF65-F5344CB8AC3E}">
        <p14:creationId xmlns:p14="http://schemas.microsoft.com/office/powerpoint/2010/main" val="23437411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36B2EB19-3B71-4DBA-97F7-07E74BAA7663}" type="slidenum">
              <a:rPr lang="en-US" altLang="en-US"/>
              <a:pPr/>
              <a:t>‹#›</a:t>
            </a:fld>
            <a:endParaRPr lang="en-US" altLang="en-US"/>
          </a:p>
        </p:txBody>
      </p:sp>
    </p:spTree>
    <p:extLst>
      <p:ext uri="{BB962C8B-B14F-4D97-AF65-F5344CB8AC3E}">
        <p14:creationId xmlns:p14="http://schemas.microsoft.com/office/powerpoint/2010/main" val="4558212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95DA067A-8EA9-4485-83CA-BA4D0C91907E}" type="slidenum">
              <a:rPr lang="en-US" altLang="en-US"/>
              <a:pPr/>
              <a:t>‹#›</a:t>
            </a:fld>
            <a:endParaRPr lang="en-US" altLang="en-US"/>
          </a:p>
        </p:txBody>
      </p:sp>
    </p:spTree>
    <p:extLst>
      <p:ext uri="{BB962C8B-B14F-4D97-AF65-F5344CB8AC3E}">
        <p14:creationId xmlns:p14="http://schemas.microsoft.com/office/powerpoint/2010/main" val="18958388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B116B231-0FD1-412C-B55C-C5541F84F0AE}" type="slidenum">
              <a:rPr lang="en-US" altLang="en-US"/>
              <a:pPr/>
              <a:t>‹#›</a:t>
            </a:fld>
            <a:endParaRPr lang="en-US" altLang="en-US"/>
          </a:p>
        </p:txBody>
      </p:sp>
    </p:spTree>
    <p:extLst>
      <p:ext uri="{BB962C8B-B14F-4D97-AF65-F5344CB8AC3E}">
        <p14:creationId xmlns:p14="http://schemas.microsoft.com/office/powerpoint/2010/main" val="398051861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B18182D5-1F55-4B54-AC32-07475A8E6F00}" type="slidenum">
              <a:rPr lang="en-US" altLang="en-US"/>
              <a:pPr/>
              <a:t>‹#›</a:t>
            </a:fld>
            <a:endParaRPr lang="en-US" altLang="en-US"/>
          </a:p>
        </p:txBody>
      </p:sp>
    </p:spTree>
    <p:extLst>
      <p:ext uri="{BB962C8B-B14F-4D97-AF65-F5344CB8AC3E}">
        <p14:creationId xmlns:p14="http://schemas.microsoft.com/office/powerpoint/2010/main" val="12271895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36550"/>
            <a:ext cx="2266950" cy="5961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36550"/>
            <a:ext cx="6650037" cy="5961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913618D-E033-486E-8056-84C70B5D7F47}" type="slidenum">
              <a:rPr lang="en-US" altLang="en-US"/>
              <a:pPr/>
              <a:t>‹#›</a:t>
            </a:fld>
            <a:endParaRPr lang="en-US" altLang="en-US"/>
          </a:p>
        </p:txBody>
      </p:sp>
    </p:spTree>
    <p:extLst>
      <p:ext uri="{BB962C8B-B14F-4D97-AF65-F5344CB8AC3E}">
        <p14:creationId xmlns:p14="http://schemas.microsoft.com/office/powerpoint/2010/main" val="20355849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63EA31DA-9AD0-47EF-A967-E239FD96B87A}" type="slidenum">
              <a:rPr lang="en-US" altLang="en-US"/>
              <a:pPr/>
              <a:t>‹#›</a:t>
            </a:fld>
            <a:endParaRPr lang="en-US" altLang="en-US"/>
          </a:p>
        </p:txBody>
      </p:sp>
    </p:spTree>
    <p:extLst>
      <p:ext uri="{BB962C8B-B14F-4D97-AF65-F5344CB8AC3E}">
        <p14:creationId xmlns:p14="http://schemas.microsoft.com/office/powerpoint/2010/main" val="24509544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817933F2-4927-4C4C-8194-0C2F14DD2CB2}" type="slidenum">
              <a:rPr lang="en-US" altLang="en-US"/>
              <a:pPr/>
              <a:t>‹#›</a:t>
            </a:fld>
            <a:endParaRPr lang="en-US" altLang="en-US"/>
          </a:p>
        </p:txBody>
      </p:sp>
    </p:spTree>
    <p:extLst>
      <p:ext uri="{BB962C8B-B14F-4D97-AF65-F5344CB8AC3E}">
        <p14:creationId xmlns:p14="http://schemas.microsoft.com/office/powerpoint/2010/main" val="9009525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AFE1B7F-39D8-41B9-8DEE-F5F6F2C2405C}" type="slidenum">
              <a:rPr lang="en-US" altLang="en-US"/>
              <a:pPr/>
              <a:t>‹#›</a:t>
            </a:fld>
            <a:endParaRPr lang="en-US" altLang="en-US"/>
          </a:p>
        </p:txBody>
      </p:sp>
    </p:spTree>
    <p:extLst>
      <p:ext uri="{BB962C8B-B14F-4D97-AF65-F5344CB8AC3E}">
        <p14:creationId xmlns:p14="http://schemas.microsoft.com/office/powerpoint/2010/main" val="4894892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2165350"/>
            <a:ext cx="4457700" cy="4276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2165350"/>
            <a:ext cx="4459287" cy="4276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95FDE068-9C75-4928-8D20-6E45DECC827D}" type="slidenum">
              <a:rPr lang="en-US" altLang="en-US"/>
              <a:pPr/>
              <a:t>‹#›</a:t>
            </a:fld>
            <a:endParaRPr lang="en-US" altLang="en-US"/>
          </a:p>
        </p:txBody>
      </p:sp>
    </p:spTree>
    <p:extLst>
      <p:ext uri="{BB962C8B-B14F-4D97-AF65-F5344CB8AC3E}">
        <p14:creationId xmlns:p14="http://schemas.microsoft.com/office/powerpoint/2010/main" val="15205613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9680C571-04B4-4DD5-83A7-19E78BEDD4DA}" type="slidenum">
              <a:rPr lang="en-US" altLang="en-US"/>
              <a:pPr/>
              <a:t>‹#›</a:t>
            </a:fld>
            <a:endParaRPr lang="en-US" altLang="en-US"/>
          </a:p>
        </p:txBody>
      </p:sp>
    </p:spTree>
    <p:extLst>
      <p:ext uri="{BB962C8B-B14F-4D97-AF65-F5344CB8AC3E}">
        <p14:creationId xmlns:p14="http://schemas.microsoft.com/office/powerpoint/2010/main" val="26258445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E09D7969-526D-4674-8829-7F08418ECEA3}" type="slidenum">
              <a:rPr lang="en-US" altLang="en-US"/>
              <a:pPr/>
              <a:t>‹#›</a:t>
            </a:fld>
            <a:endParaRPr lang="en-US" altLang="en-US"/>
          </a:p>
        </p:txBody>
      </p:sp>
    </p:spTree>
    <p:extLst>
      <p:ext uri="{BB962C8B-B14F-4D97-AF65-F5344CB8AC3E}">
        <p14:creationId xmlns:p14="http://schemas.microsoft.com/office/powerpoint/2010/main" val="16833613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574C1FDE-D513-457F-BB2C-2C80D139A50C}" type="slidenum">
              <a:rPr lang="en-US" altLang="en-US"/>
              <a:pPr/>
              <a:t>‹#›</a:t>
            </a:fld>
            <a:endParaRPr lang="en-US" altLang="en-US"/>
          </a:p>
        </p:txBody>
      </p:sp>
    </p:spTree>
    <p:extLst>
      <p:ext uri="{BB962C8B-B14F-4D97-AF65-F5344CB8AC3E}">
        <p14:creationId xmlns:p14="http://schemas.microsoft.com/office/powerpoint/2010/main" val="30326617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EF5CC975-1D81-4718-A281-D955287298B7}" type="slidenum">
              <a:rPr lang="en-US" altLang="en-US"/>
              <a:pPr/>
              <a:t>‹#›</a:t>
            </a:fld>
            <a:endParaRPr lang="en-US" altLang="en-US"/>
          </a:p>
        </p:txBody>
      </p:sp>
    </p:spTree>
    <p:extLst>
      <p:ext uri="{BB962C8B-B14F-4D97-AF65-F5344CB8AC3E}">
        <p14:creationId xmlns:p14="http://schemas.microsoft.com/office/powerpoint/2010/main" val="274113341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DEB9A98F-C66C-459A-B85E-67303B29B270}" type="slidenum">
              <a:rPr lang="en-US" altLang="en-US"/>
              <a:pPr/>
              <a:t>‹#›</a:t>
            </a:fld>
            <a:endParaRPr lang="en-US" altLang="en-US"/>
          </a:p>
        </p:txBody>
      </p:sp>
    </p:spTree>
    <p:extLst>
      <p:ext uri="{BB962C8B-B14F-4D97-AF65-F5344CB8AC3E}">
        <p14:creationId xmlns:p14="http://schemas.microsoft.com/office/powerpoint/2010/main" val="12073622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9C08C237-5612-48E8-A304-C202A12BD964}" type="slidenum">
              <a:rPr lang="en-US" altLang="en-US"/>
              <a:pPr/>
              <a:t>‹#›</a:t>
            </a:fld>
            <a:endParaRPr lang="en-US" altLang="en-US"/>
          </a:p>
        </p:txBody>
      </p:sp>
    </p:spTree>
    <p:extLst>
      <p:ext uri="{BB962C8B-B14F-4D97-AF65-F5344CB8AC3E}">
        <p14:creationId xmlns:p14="http://schemas.microsoft.com/office/powerpoint/2010/main" val="159368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140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140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B1AF1221-105F-4972-8269-40D98DE26A9C}" type="slidenum">
              <a:rPr lang="en-US" altLang="en-US"/>
              <a:pPr/>
              <a:t>‹#›</a:t>
            </a:fld>
            <a:endParaRPr lang="en-US" altLang="en-US"/>
          </a:p>
        </p:txBody>
      </p:sp>
    </p:spTree>
    <p:extLst>
      <p:ext uri="{BB962C8B-B14F-4D97-AF65-F5344CB8AC3E}">
        <p14:creationId xmlns:p14="http://schemas.microsoft.com/office/powerpoint/2010/main" val="1107680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2.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3.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4.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5.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1026" name="Rectangle 2"/>
          <p:cNvSpPr>
            <a:spLocks noGrp="1" noChangeArrowheads="1"/>
          </p:cNvSpPr>
          <p:nvPr>
            <p:ph type="body" idx="1"/>
          </p:nvPr>
        </p:nvSpPr>
        <p:spPr bwMode="auto">
          <a:xfrm>
            <a:off x="503238" y="1768475"/>
            <a:ext cx="906938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1027" name="Rectangle 3"/>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en-US" altLang="en-US"/>
          </a:p>
        </p:txBody>
      </p:sp>
      <p:sp>
        <p:nvSpPr>
          <p:cNvPr id="1028" name="Rectangle 4"/>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en-US" altLang="en-US"/>
          </a:p>
        </p:txBody>
      </p:sp>
      <p:sp>
        <p:nvSpPr>
          <p:cNvPr id="1029" name="Rectangle 5"/>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cs typeface="Arial Unicode MS" panose="020B0604020202020204" pitchFamily="34" charset="-128"/>
              </a:defRPr>
            </a:lvl1pPr>
          </a:lstStyle>
          <a:p>
            <a:fld id="{18592767-2F04-4F8E-9B35-DF703F0BF73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57200" rtl="0" fontAlgn="base" hangingPunct="0">
        <a:lnSpc>
          <a:spcPct val="93000"/>
        </a:lnSpc>
        <a:spcBef>
          <a:spcPct val="0"/>
        </a:spcBef>
        <a:spcAft>
          <a:spcPts val="14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2050" name="Rectangle 2"/>
          <p:cNvSpPr>
            <a:spLocks noGrp="1" noChangeArrowheads="1"/>
          </p:cNvSpPr>
          <p:nvPr>
            <p:ph type="body" idx="1"/>
          </p:nvPr>
        </p:nvSpPr>
        <p:spPr bwMode="auto">
          <a:xfrm>
            <a:off x="720725" y="1979613"/>
            <a:ext cx="8853488" cy="4138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051" name="Rectangle 3"/>
          <p:cNvSpPr>
            <a:spLocks noGrp="1" noChangeArrowheads="1"/>
          </p:cNvSpPr>
          <p:nvPr>
            <p:ph type="dt"/>
          </p:nvPr>
        </p:nvSpPr>
        <p:spPr bwMode="auto">
          <a:xfrm>
            <a:off x="612775" y="65627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Times New Roman" panose="02020603050405020304" pitchFamily="18" charset="0"/>
                <a:cs typeface="+mn-cs"/>
              </a:defRPr>
            </a:lvl1pPr>
          </a:lstStyle>
          <a:p>
            <a:endParaRPr lang="en-US" altLang="en-US"/>
          </a:p>
        </p:txBody>
      </p:sp>
      <p:sp>
        <p:nvSpPr>
          <p:cNvPr id="2052" name="Rectangle 4"/>
          <p:cNvSpPr>
            <a:spLocks noGrp="1" noChangeArrowheads="1"/>
          </p:cNvSpPr>
          <p:nvPr>
            <p:ph type="ftr"/>
          </p:nvPr>
        </p:nvSpPr>
        <p:spPr bwMode="auto">
          <a:xfrm>
            <a:off x="3556000" y="656272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mn-cs"/>
              </a:defRPr>
            </a:lvl1pPr>
          </a:lstStyle>
          <a:p>
            <a:endParaRPr lang="en-US" altLang="en-US"/>
          </a:p>
        </p:txBody>
      </p:sp>
      <p:sp>
        <p:nvSpPr>
          <p:cNvPr id="2053" name="Rectangle 5"/>
          <p:cNvSpPr>
            <a:spLocks noGrp="1" noChangeArrowheads="1"/>
          </p:cNvSpPr>
          <p:nvPr>
            <p:ph type="sldNum"/>
          </p:nvPr>
        </p:nvSpPr>
        <p:spPr bwMode="auto">
          <a:xfrm>
            <a:off x="7335838" y="65627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cs typeface="+mn-cs"/>
              </a:defRPr>
            </a:lvl1pPr>
          </a:lstStyle>
          <a:p>
            <a:fld id="{4C4D142E-5F37-4A5C-BF41-BF9CBBEAA2C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720" r:id="rId12"/>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kern="1200">
          <a:solidFill>
            <a:srgbClr val="280099"/>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panose="020B0604020202020204" pitchFamily="34" charset="-128"/>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panose="020B0604020202020204" pitchFamily="34" charset="-128"/>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panose="020B0604020202020204" pitchFamily="34" charset="-128"/>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panose="020B0604020202020204" pitchFamily="34" charset="-128"/>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panose="020B0604020202020204" pitchFamily="34" charset="-128"/>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panose="020B0604020202020204" pitchFamily="34" charset="-128"/>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panose="020B0604020202020204" pitchFamily="34" charset="-128"/>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panose="020B0604020202020204" pitchFamily="34" charset="-128"/>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80"/>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80"/>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80"/>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80"/>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8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720725" y="539750"/>
            <a:ext cx="8639175" cy="102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3074" name="Rectangle 2"/>
          <p:cNvSpPr>
            <a:spLocks noGrp="1" noChangeArrowheads="1"/>
          </p:cNvSpPr>
          <p:nvPr>
            <p:ph type="body" idx="1"/>
          </p:nvPr>
        </p:nvSpPr>
        <p:spPr bwMode="auto">
          <a:xfrm>
            <a:off x="720725" y="1979613"/>
            <a:ext cx="8458200" cy="3778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3075" name="Rectangle 3"/>
          <p:cNvSpPr>
            <a:spLocks noGrp="1" noChangeArrowheads="1"/>
          </p:cNvSpPr>
          <p:nvPr>
            <p:ph type="dt"/>
          </p:nvPr>
        </p:nvSpPr>
        <p:spPr bwMode="auto">
          <a:xfrm>
            <a:off x="676275" y="6300788"/>
            <a:ext cx="2346325"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Times New Roman" panose="02020603050405020304" pitchFamily="18" charset="0"/>
                <a:cs typeface="+mn-cs"/>
              </a:defRPr>
            </a:lvl1pPr>
          </a:lstStyle>
          <a:p>
            <a:endParaRPr lang="en-US" altLang="en-US"/>
          </a:p>
        </p:txBody>
      </p:sp>
      <p:sp>
        <p:nvSpPr>
          <p:cNvPr id="3076" name="Rectangle 4"/>
          <p:cNvSpPr>
            <a:spLocks noGrp="1" noChangeArrowheads="1"/>
          </p:cNvSpPr>
          <p:nvPr>
            <p:ph type="ftr"/>
          </p:nvPr>
        </p:nvSpPr>
        <p:spPr bwMode="auto">
          <a:xfrm>
            <a:off x="3419475" y="6318250"/>
            <a:ext cx="3221038"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mn-cs"/>
              </a:defRPr>
            </a:lvl1pPr>
          </a:lstStyle>
          <a:p>
            <a:endParaRPr lang="en-US" altLang="en-US"/>
          </a:p>
        </p:txBody>
      </p:sp>
      <p:sp>
        <p:nvSpPr>
          <p:cNvPr id="3077" name="Rectangle 5"/>
          <p:cNvSpPr>
            <a:spLocks noGrp="1" noChangeArrowheads="1"/>
          </p:cNvSpPr>
          <p:nvPr>
            <p:ph type="sldNum"/>
          </p:nvPr>
        </p:nvSpPr>
        <p:spPr bwMode="auto">
          <a:xfrm>
            <a:off x="7011988" y="631825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cs typeface="+mn-cs"/>
              </a:defRPr>
            </a:lvl1pPr>
          </a:lstStyle>
          <a:p>
            <a:fld id="{FEDD8A29-F915-4388-8D01-EB217EB2355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kern="1200">
          <a:solidFill>
            <a:srgbClr val="8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Arial" panose="020B0604020202020204" pitchFamily="34" charset="0"/>
          <a:cs typeface="Arial Unicode MS" panose="020B0604020202020204" pitchFamily="34" charset="-128"/>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Arial" panose="020B0604020202020204" pitchFamily="34" charset="0"/>
          <a:cs typeface="Arial Unicode MS" panose="020B0604020202020204" pitchFamily="34" charset="-128"/>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Arial" panose="020B0604020202020204" pitchFamily="34" charset="0"/>
          <a:cs typeface="Arial Unicode MS" panose="020B0604020202020204" pitchFamily="34" charset="-128"/>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Arial" panose="020B0604020202020204" pitchFamily="34" charset="0"/>
          <a:cs typeface="Arial Unicode MS" panose="020B0604020202020204" pitchFamily="34" charset="-128"/>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Arial" panose="020B0604020202020204" pitchFamily="34" charset="0"/>
          <a:cs typeface="Arial Unicode MS" panose="020B0604020202020204" pitchFamily="34" charset="-128"/>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Arial" panose="020B0604020202020204" pitchFamily="34" charset="0"/>
          <a:cs typeface="Arial Unicode MS" panose="020B0604020202020204" pitchFamily="34" charset="-128"/>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Arial" panose="020B0604020202020204" pitchFamily="34" charset="0"/>
          <a:cs typeface="Arial Unicode MS" panose="020B0604020202020204" pitchFamily="34" charset="-128"/>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Arial" panose="020B0604020202020204" pitchFamily="34" charset="0"/>
          <a:cs typeface="Arial Unicode MS" panose="020B0604020202020204" pitchFamily="34" charset="-128"/>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6B6B"/>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6B6B"/>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6B6B"/>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6B6B"/>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6B6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4098" name="Rectangle 2"/>
          <p:cNvSpPr>
            <a:spLocks noGrp="1" noChangeArrowheads="1"/>
          </p:cNvSpPr>
          <p:nvPr>
            <p:ph type="body" idx="1"/>
          </p:nvPr>
        </p:nvSpPr>
        <p:spPr bwMode="auto">
          <a:xfrm>
            <a:off x="503238" y="2057400"/>
            <a:ext cx="9069387" cy="434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0160"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4099" name="Rectangle 3"/>
          <p:cNvSpPr>
            <a:spLocks noGrp="1" noChangeArrowheads="1"/>
          </p:cNvSpPr>
          <p:nvPr>
            <p:ph type="dt"/>
          </p:nvPr>
        </p:nvSpPr>
        <p:spPr bwMode="auto">
          <a:xfrm>
            <a:off x="50323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FFFFFF"/>
                </a:solidFill>
                <a:latin typeface="+mn-lt"/>
                <a:cs typeface="+mn-cs"/>
              </a:defRPr>
            </a:lvl1pPr>
          </a:lstStyle>
          <a:p>
            <a:endParaRPr lang="en-US" altLang="en-US"/>
          </a:p>
        </p:txBody>
      </p:sp>
      <p:sp>
        <p:nvSpPr>
          <p:cNvPr id="4100" name="Rectangle 4"/>
          <p:cNvSpPr>
            <a:spLocks noGrp="1" noChangeArrowheads="1"/>
          </p:cNvSpPr>
          <p:nvPr>
            <p:ph type="ftr"/>
          </p:nvPr>
        </p:nvSpPr>
        <p:spPr bwMode="auto">
          <a:xfrm>
            <a:off x="3448050" y="699452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FFFFFF"/>
                </a:solidFill>
                <a:latin typeface="+mn-lt"/>
                <a:cs typeface="+mn-cs"/>
              </a:defRPr>
            </a:lvl1pPr>
          </a:lstStyle>
          <a:p>
            <a:endParaRPr lang="en-US" altLang="en-US"/>
          </a:p>
        </p:txBody>
      </p:sp>
      <p:sp>
        <p:nvSpPr>
          <p:cNvPr id="4101" name="Rectangle 5"/>
          <p:cNvSpPr>
            <a:spLocks noGrp="1" noChangeArrowheads="1"/>
          </p:cNvSpPr>
          <p:nvPr>
            <p:ph type="sldNum"/>
          </p:nvPr>
        </p:nvSpPr>
        <p:spPr bwMode="auto">
          <a:xfrm>
            <a:off x="722788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FFFFFF"/>
                </a:solidFill>
                <a:latin typeface="+mn-lt"/>
                <a:cs typeface="+mn-cs"/>
              </a:defRPr>
            </a:lvl1pPr>
          </a:lstStyle>
          <a:p>
            <a:fld id="{48A8D674-E4F3-4DE1-91AD-37EBB64B12B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b="1" i="1" kern="1200">
          <a:solidFill>
            <a:srgbClr val="FFFFFF"/>
          </a:solidFill>
          <a:latin typeface="+mj-lt"/>
          <a:ea typeface="+mj-ea"/>
          <a:cs typeface="+mj-cs"/>
        </a:defRPr>
      </a:lvl1pPr>
      <a:lvl2pPr marL="742950" indent="-28575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b="1" i="1">
          <a:solidFill>
            <a:srgbClr val="FFFFFF"/>
          </a:solidFill>
          <a:latin typeface="Times New Roman" panose="02020603050405020304" pitchFamily="18" charset="0"/>
          <a:cs typeface="Arial Unicode MS" panose="020B0604020202020204" pitchFamily="34" charset="-128"/>
        </a:defRPr>
      </a:lvl2pPr>
      <a:lvl3pPr marL="11430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b="1" i="1">
          <a:solidFill>
            <a:srgbClr val="FFFFFF"/>
          </a:solidFill>
          <a:latin typeface="Times New Roman" panose="02020603050405020304" pitchFamily="18" charset="0"/>
          <a:cs typeface="Arial Unicode MS" panose="020B0604020202020204" pitchFamily="34" charset="-128"/>
        </a:defRPr>
      </a:lvl3pPr>
      <a:lvl4pPr marL="16002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b="1" i="1">
          <a:solidFill>
            <a:srgbClr val="FFFFFF"/>
          </a:solidFill>
          <a:latin typeface="Times New Roman" panose="02020603050405020304" pitchFamily="18" charset="0"/>
          <a:cs typeface="Arial Unicode MS" panose="020B0604020202020204" pitchFamily="34" charset="-128"/>
        </a:defRPr>
      </a:lvl4pPr>
      <a:lvl5pPr marL="20574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b="1" i="1">
          <a:solidFill>
            <a:srgbClr val="FFFFFF"/>
          </a:solidFill>
          <a:latin typeface="Times New Roman" panose="02020603050405020304" pitchFamily="18" charset="0"/>
          <a:cs typeface="Arial Unicode MS" panose="020B0604020202020204" pitchFamily="34" charset="-128"/>
        </a:defRPr>
      </a:lvl5pPr>
      <a:lvl6pPr marL="25146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b="1" i="1">
          <a:solidFill>
            <a:srgbClr val="FFFFFF"/>
          </a:solidFill>
          <a:latin typeface="Times New Roman" panose="02020603050405020304" pitchFamily="18" charset="0"/>
          <a:cs typeface="Arial Unicode MS" panose="020B0604020202020204" pitchFamily="34" charset="-128"/>
        </a:defRPr>
      </a:lvl6pPr>
      <a:lvl7pPr marL="29718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b="1" i="1">
          <a:solidFill>
            <a:srgbClr val="FFFFFF"/>
          </a:solidFill>
          <a:latin typeface="Times New Roman" panose="02020603050405020304" pitchFamily="18" charset="0"/>
          <a:cs typeface="Arial Unicode MS" panose="020B0604020202020204" pitchFamily="34" charset="-128"/>
        </a:defRPr>
      </a:lvl7pPr>
      <a:lvl8pPr marL="34290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b="1" i="1">
          <a:solidFill>
            <a:srgbClr val="FFFFFF"/>
          </a:solidFill>
          <a:latin typeface="Times New Roman" panose="02020603050405020304" pitchFamily="18" charset="0"/>
          <a:cs typeface="Arial Unicode MS" panose="020B0604020202020204" pitchFamily="34" charset="-128"/>
        </a:defRPr>
      </a:lvl8pPr>
      <a:lvl9pPr marL="38862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b="1" i="1">
          <a:solidFill>
            <a:srgbClr val="FFFFFF"/>
          </a:solidFill>
          <a:latin typeface="Times New Roman" panose="02020603050405020304" pitchFamily="18" charset="0"/>
          <a:cs typeface="Arial Unicode MS" panose="020B0604020202020204" pitchFamily="34" charset="-128"/>
        </a:defRPr>
      </a:lvl9pPr>
    </p:titleStyle>
    <p:bodyStyle>
      <a:lvl1pPr marL="342900" indent="-342900" algn="l" defTabSz="457200" rtl="0" fontAlgn="base" hangingPunct="0">
        <a:lnSpc>
          <a:spcPct val="95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57200" rtl="0" fontAlgn="base" hangingPunct="0">
        <a:lnSpc>
          <a:spcPct val="95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57200" rtl="0" fontAlgn="base" hangingPunct="0">
        <a:lnSpc>
          <a:spcPct val="95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57200" rtl="0" fontAlgn="base" hangingPunct="0">
        <a:lnSpc>
          <a:spcPct val="95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57200" rtl="0" fontAlgn="base" hangingPunct="0">
        <a:lnSpc>
          <a:spcPct val="95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bwMode="auto">
          <a:xfrm>
            <a:off x="503238" y="336550"/>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5122" name="Rectangle 2"/>
          <p:cNvSpPr>
            <a:spLocks noGrp="1" noChangeArrowheads="1"/>
          </p:cNvSpPr>
          <p:nvPr>
            <p:ph type="body" idx="1"/>
          </p:nvPr>
        </p:nvSpPr>
        <p:spPr bwMode="auto">
          <a:xfrm>
            <a:off x="503238" y="1768475"/>
            <a:ext cx="9069387" cy="4529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0160"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5123" name="Rectangle 3"/>
          <p:cNvSpPr>
            <a:spLocks noGrp="1" noChangeArrowheads="1"/>
          </p:cNvSpPr>
          <p:nvPr>
            <p:ph type="dt"/>
          </p:nvPr>
        </p:nvSpPr>
        <p:spPr bwMode="auto">
          <a:xfrm>
            <a:off x="503238" y="66706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mn-lt"/>
                <a:cs typeface="+mn-cs"/>
              </a:defRPr>
            </a:lvl1pPr>
          </a:lstStyle>
          <a:p>
            <a:endParaRPr lang="en-US" altLang="en-US"/>
          </a:p>
        </p:txBody>
      </p:sp>
      <p:sp>
        <p:nvSpPr>
          <p:cNvPr id="5124" name="Rectangle 4"/>
          <p:cNvSpPr>
            <a:spLocks noGrp="1" noChangeArrowheads="1"/>
          </p:cNvSpPr>
          <p:nvPr>
            <p:ph type="ftr"/>
          </p:nvPr>
        </p:nvSpPr>
        <p:spPr bwMode="auto">
          <a:xfrm>
            <a:off x="3448050" y="66706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mn-lt"/>
                <a:cs typeface="+mn-cs"/>
              </a:defRPr>
            </a:lvl1pPr>
          </a:lstStyle>
          <a:p>
            <a:endParaRPr lang="en-US" altLang="en-US"/>
          </a:p>
        </p:txBody>
      </p:sp>
      <p:sp>
        <p:nvSpPr>
          <p:cNvPr id="5125" name="Rectangle 5"/>
          <p:cNvSpPr>
            <a:spLocks noGrp="1" noChangeArrowheads="1"/>
          </p:cNvSpPr>
          <p:nvPr>
            <p:ph type="sldNum"/>
          </p:nvPr>
        </p:nvSpPr>
        <p:spPr bwMode="auto">
          <a:xfrm>
            <a:off x="7227888" y="66706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mn-lt"/>
                <a:cs typeface="+mn-cs"/>
              </a:defRPr>
            </a:lvl1pPr>
          </a:lstStyle>
          <a:p>
            <a:fld id="{9EF00278-06D6-4C29-9763-ECB8FA8CDEE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kern="1200">
          <a:solidFill>
            <a:srgbClr val="000080"/>
          </a:solidFill>
          <a:latin typeface="+mj-lt"/>
          <a:ea typeface="+mj-ea"/>
          <a:cs typeface="+mj-cs"/>
        </a:defRPr>
      </a:lvl1pPr>
      <a:lvl2pPr marL="742950" indent="-28575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2pPr>
      <a:lvl3pPr marL="11430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3pPr>
      <a:lvl4pPr marL="16002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4pPr>
      <a:lvl5pPr marL="20574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5pPr>
      <a:lvl6pPr marL="25146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6pPr>
      <a:lvl7pPr marL="29718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7pPr>
      <a:lvl8pPr marL="34290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8pPr>
      <a:lvl9pPr marL="38862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9pPr>
    </p:titleStyle>
    <p:bodyStyle>
      <a:lvl1pPr marL="342900" indent="-342900" algn="l" defTabSz="457200" rtl="0" fontAlgn="base" hangingPunct="0">
        <a:lnSpc>
          <a:spcPct val="95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fontAlgn="base" hangingPunct="0">
        <a:lnSpc>
          <a:spcPct val="95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fontAlgn="base" hangingPunct="0">
        <a:lnSpc>
          <a:spcPct val="95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fontAlgn="base" hangingPunct="0">
        <a:lnSpc>
          <a:spcPct val="95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fontAlgn="base" hangingPunct="0">
        <a:lnSpc>
          <a:spcPct val="95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6146" name="Rectangle 2"/>
          <p:cNvSpPr>
            <a:spLocks noGrp="1" noChangeArrowheads="1"/>
          </p:cNvSpPr>
          <p:nvPr>
            <p:ph type="body" idx="1"/>
          </p:nvPr>
        </p:nvSpPr>
        <p:spPr bwMode="auto">
          <a:xfrm>
            <a:off x="503238" y="2165350"/>
            <a:ext cx="9069387" cy="427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6147" name="Rectangle 3"/>
          <p:cNvSpPr>
            <a:spLocks noGrp="1" noChangeArrowheads="1"/>
          </p:cNvSpPr>
          <p:nvPr>
            <p:ph type="dt"/>
          </p:nvPr>
        </p:nvSpPr>
        <p:spPr bwMode="auto">
          <a:xfrm>
            <a:off x="50323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FFFFFF"/>
                </a:solidFill>
                <a:latin typeface="Times New Roman" panose="02020603050405020304" pitchFamily="18" charset="0"/>
                <a:cs typeface="+mn-cs"/>
              </a:defRPr>
            </a:lvl1pPr>
          </a:lstStyle>
          <a:p>
            <a:endParaRPr lang="en-US" altLang="en-US"/>
          </a:p>
        </p:txBody>
      </p:sp>
      <p:sp>
        <p:nvSpPr>
          <p:cNvPr id="6148" name="Rectangle 4"/>
          <p:cNvSpPr>
            <a:spLocks noGrp="1" noChangeArrowheads="1"/>
          </p:cNvSpPr>
          <p:nvPr>
            <p:ph type="ftr"/>
          </p:nvPr>
        </p:nvSpPr>
        <p:spPr bwMode="auto">
          <a:xfrm>
            <a:off x="3448050" y="699452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mn-cs"/>
              </a:defRPr>
            </a:lvl1pPr>
          </a:lstStyle>
          <a:p>
            <a:endParaRPr lang="en-US" altLang="en-US"/>
          </a:p>
        </p:txBody>
      </p:sp>
      <p:sp>
        <p:nvSpPr>
          <p:cNvPr id="6149" name="Rectangle 5"/>
          <p:cNvSpPr>
            <a:spLocks noGrp="1" noChangeArrowheads="1"/>
          </p:cNvSpPr>
          <p:nvPr>
            <p:ph type="sldNum"/>
          </p:nvPr>
        </p:nvSpPr>
        <p:spPr bwMode="auto">
          <a:xfrm>
            <a:off x="722788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FFFFFF"/>
                </a:solidFill>
                <a:latin typeface="Times New Roman" panose="02020603050405020304" pitchFamily="18" charset="0"/>
                <a:cs typeface="+mn-cs"/>
              </a:defRPr>
            </a:lvl1pPr>
          </a:lstStyle>
          <a:p>
            <a:fld id="{D0F5B218-AAE3-4C7E-81FF-598393487B2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kern="1200">
          <a:solidFill>
            <a:srgbClr val="FFFFFF"/>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From OLS to Generalized Regression</a:t>
            </a:r>
          </a:p>
        </p:txBody>
      </p:sp>
      <p:sp>
        <p:nvSpPr>
          <p:cNvPr id="8194" name="Rectangle 2"/>
          <p:cNvSpPr>
            <a:spLocks noGrp="1" noChangeArrowheads="1"/>
          </p:cNvSpPr>
          <p:nvPr>
            <p:ph type="subTitle" idx="4294967295"/>
          </p:nvPr>
        </p:nvSpPr>
        <p:spPr>
          <a:xfrm>
            <a:off x="2286000" y="2560638"/>
            <a:ext cx="4400550" cy="4140200"/>
          </a:xfrm>
          <a:ln/>
        </p:spPr>
        <p:txBody>
          <a:bodyPr anchor="ctr"/>
          <a:lstStyle/>
          <a:p>
            <a:pPr marL="0" indent="0" algn="ctr">
              <a:spcAft>
                <a:spcPct val="0"/>
              </a:spcAft>
              <a:tabLst>
                <a:tab pos="723900" algn="l"/>
                <a:tab pos="1447800" algn="l"/>
                <a:tab pos="2171700" algn="l"/>
                <a:tab pos="2895600" algn="l"/>
                <a:tab pos="3619500" algn="l"/>
                <a:tab pos="4343400" algn="l"/>
              </a:tabLst>
            </a:pPr>
            <a:r>
              <a:rPr lang="en-US" altLang="en-US">
                <a:solidFill>
                  <a:srgbClr val="280099"/>
                </a:solidFill>
              </a:rPr>
              <a:t>Chong Ho Yu </a:t>
            </a:r>
          </a:p>
          <a:p>
            <a:pPr marL="0" indent="0" algn="ctr">
              <a:spcAft>
                <a:spcPct val="0"/>
              </a:spcAft>
              <a:tabLst>
                <a:tab pos="723900" algn="l"/>
                <a:tab pos="1447800" algn="l"/>
                <a:tab pos="2171700" algn="l"/>
                <a:tab pos="2895600" algn="l"/>
                <a:tab pos="3619500" algn="l"/>
                <a:tab pos="4343400" algn="l"/>
              </a:tabLst>
            </a:pPr>
            <a:r>
              <a:rPr lang="en-US" altLang="en-US">
                <a:solidFill>
                  <a:srgbClr val="280099"/>
                </a:solidFill>
              </a:rPr>
              <a:t>(I am regressing)</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5" y="4003675"/>
            <a:ext cx="3454400" cy="27638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 y="1519238"/>
            <a:ext cx="2368550" cy="29606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idx="4294967295"/>
          </p:nvPr>
        </p:nvSpPr>
        <p:spPr>
          <a:xfrm>
            <a:off x="549275" y="549275"/>
            <a:ext cx="5165725" cy="1984375"/>
          </a:xfrm>
          <a:ln/>
        </p:spPr>
        <p:txBody>
          <a:bodyPr tIns="36162"/>
          <a:lstStyle/>
          <a:p>
            <a:pPr>
              <a:tabLst>
                <a:tab pos="723900" algn="l"/>
                <a:tab pos="1447800" algn="l"/>
                <a:tab pos="2171700" algn="l"/>
                <a:tab pos="2895600" algn="l"/>
                <a:tab pos="3619500" algn="l"/>
                <a:tab pos="4343400" algn="l"/>
                <a:tab pos="5067300" algn="l"/>
              </a:tabLst>
            </a:pPr>
            <a:r>
              <a:rPr lang="en-US" altLang="en-US"/>
              <a:t>OLS regression has a long history</a:t>
            </a:r>
          </a:p>
        </p:txBody>
      </p:sp>
      <p:sp>
        <p:nvSpPr>
          <p:cNvPr id="9218" name="Rectangle 2"/>
          <p:cNvSpPr>
            <a:spLocks noGrp="1" noChangeArrowheads="1"/>
          </p:cNvSpPr>
          <p:nvPr>
            <p:ph type="body" idx="4294967295"/>
          </p:nvPr>
        </p:nvSpPr>
        <p:spPr>
          <a:xfrm>
            <a:off x="731838" y="2651125"/>
            <a:ext cx="5132387" cy="4140200"/>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a:solidFill>
                  <a:srgbClr val="FF0000"/>
                </a:solidFill>
              </a:rPr>
              <a:t>Ordinal least squares</a:t>
            </a:r>
            <a:r>
              <a:rPr lang="en-US" altLang="en-US"/>
              <a:t> (OLS) regression, also known as </a:t>
            </a:r>
            <a:r>
              <a:rPr lang="en-US" altLang="en-US">
                <a:solidFill>
                  <a:srgbClr val="FF0000"/>
                </a:solidFill>
              </a:rPr>
              <a:t>standard least squares</a:t>
            </a:r>
            <a:r>
              <a:rPr lang="en-US" altLang="en-US"/>
              <a:t> (SLS) regression, was discovered by Legendre (1805) and Gauss (1809) when our great grandparents were born. </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0638" y="639763"/>
            <a:ext cx="2408237" cy="3611562"/>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4489450"/>
            <a:ext cx="3303588" cy="2643188"/>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OLS regression</a:t>
            </a:r>
          </a:p>
        </p:txBody>
      </p:sp>
      <p:sp>
        <p:nvSpPr>
          <p:cNvPr id="10242" name="Rectangle 2"/>
          <p:cNvSpPr>
            <a:spLocks noGrp="1" noChangeArrowheads="1"/>
          </p:cNvSpPr>
          <p:nvPr>
            <p:ph type="body" idx="4294967295"/>
          </p:nvPr>
        </p:nvSpPr>
        <p:spPr>
          <a:xfrm>
            <a:off x="720725" y="1979613"/>
            <a:ext cx="8855075" cy="4140200"/>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Least square = least square of residuals</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Residual = distance between actual and predicted</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Best fit</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279775"/>
            <a:ext cx="6083300" cy="36687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idx="4294967295"/>
          </p:nvPr>
        </p:nvSpPr>
        <p:spPr>
          <a:xfrm>
            <a:off x="503238" y="301625"/>
            <a:ext cx="9070975" cy="88741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R square</a:t>
            </a:r>
          </a:p>
        </p:txBody>
      </p:sp>
      <p:sp>
        <p:nvSpPr>
          <p:cNvPr id="11266" name="Rectangle 2"/>
          <p:cNvSpPr>
            <a:spLocks noGrp="1" noChangeArrowheads="1"/>
          </p:cNvSpPr>
          <p:nvPr>
            <p:ph type="body" idx="4294967295"/>
          </p:nvPr>
        </p:nvSpPr>
        <p:spPr>
          <a:xfrm>
            <a:off x="446088" y="1096963"/>
            <a:ext cx="9129712" cy="4140200"/>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 purpose of simple regression is to </a:t>
            </a:r>
            <a:r>
              <a:rPr lang="en-US" altLang="en-US">
                <a:solidFill>
                  <a:srgbClr val="FF0000"/>
                </a:solidFill>
              </a:rPr>
              <a:t>find a relationship</a:t>
            </a:r>
            <a:r>
              <a:rPr lang="en-US" altLang="en-US"/>
              <a:t> (but not the one in the picture below).</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When there are multiple predictors, the multiple-relationship is denoted by the </a:t>
            </a:r>
            <a:r>
              <a:rPr lang="en-US" altLang="en-US">
                <a:solidFill>
                  <a:srgbClr val="FF0000"/>
                </a:solidFill>
              </a:rPr>
              <a:t>R-square</a:t>
            </a:r>
            <a:r>
              <a:rPr lang="en-US" altLang="en-US"/>
              <a:t> </a:t>
            </a:r>
            <a:r>
              <a:rPr lang="en-US" altLang="en-US">
                <a:solidFill>
                  <a:srgbClr val="FF0000"/>
                </a:solidFill>
              </a:rPr>
              <a:t>(variance explained)</a:t>
            </a:r>
            <a:r>
              <a:rPr lang="en-US" altLang="en-US"/>
              <a:t>. </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9975" y="3657600"/>
            <a:ext cx="4676775" cy="3108325"/>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Inflated variance explained</a:t>
            </a:r>
          </a:p>
        </p:txBody>
      </p:sp>
      <p:sp>
        <p:nvSpPr>
          <p:cNvPr id="12290" name="Rectangle 2"/>
          <p:cNvSpPr>
            <a:spLocks noGrp="1" noChangeArrowheads="1"/>
          </p:cNvSpPr>
          <p:nvPr>
            <p:ph type="body" idx="4294967295"/>
          </p:nvPr>
        </p:nvSpPr>
        <p:spPr>
          <a:xfrm>
            <a:off x="654050" y="1646238"/>
            <a:ext cx="4924425" cy="4738687"/>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a:t>Picture that the overlapping area between Y and Xs is the variance explained (multiple-relationship).</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a:t>When you put more and more Xs on Y, the circle of Y is almost fully covered. R-square = .89! Wow! Voila! Allelujah!</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646238"/>
            <a:ext cx="3108325" cy="31083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Useless model</a:t>
            </a:r>
          </a:p>
        </p:txBody>
      </p:sp>
      <p:sp>
        <p:nvSpPr>
          <p:cNvPr id="13314" name="Rectangle 2"/>
          <p:cNvSpPr>
            <a:spLocks noGrp="1" noChangeArrowheads="1"/>
          </p:cNvSpPr>
          <p:nvPr>
            <p:ph type="body" idx="4294967295"/>
          </p:nvPr>
        </p:nvSpPr>
        <p:spPr>
          <a:xfrm>
            <a:off x="720725" y="1573213"/>
            <a:ext cx="8855075" cy="5194300"/>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 student asked me how he could improve his grade. I told him that my fifty-variable regression model could predict almost 89% of test performance: study long hours, earn more money, buy a reliable car, watch less TV, browse more often on the Web, exercise more often, attend church more often, pray more often, go to fewer movies, play fewer video games, cut your hair more often, drink more milk and coffee...etc.</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This </a:t>
            </a:r>
            <a:r>
              <a:rPr lang="en-US" altLang="en-US">
                <a:solidFill>
                  <a:srgbClr val="FF0000"/>
                </a:solidFill>
              </a:rPr>
              <a:t>complicated</a:t>
            </a:r>
            <a:r>
              <a:rPr lang="en-US" altLang="en-US"/>
              <a:t> model is </a:t>
            </a:r>
            <a:r>
              <a:rPr lang="en-US" altLang="en-US">
                <a:solidFill>
                  <a:srgbClr val="FF0000"/>
                </a:solidFill>
              </a:rPr>
              <a:t>useless</a:t>
            </a:r>
            <a:r>
              <a:rPr lang="en-US" altLang="en-US"/>
              <a:t>!</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Fitness</a:t>
            </a:r>
          </a:p>
        </p:txBody>
      </p:sp>
      <p:sp>
        <p:nvSpPr>
          <p:cNvPr id="14338" name="Rectangle 2"/>
          <p:cNvSpPr>
            <a:spLocks noGrp="1" noChangeArrowheads="1"/>
          </p:cNvSpPr>
          <p:nvPr>
            <p:ph type="body" idx="4294967295"/>
          </p:nvPr>
        </p:nvSpPr>
        <p:spPr>
          <a:xfrm>
            <a:off x="639763" y="1528763"/>
            <a:ext cx="8855075" cy="4140200"/>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In this example I want to use six variables to predict weight. The method is OLS regression.</a:t>
            </a: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728913"/>
            <a:ext cx="6092825" cy="4403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Negative adjusted R-square!</a:t>
            </a:r>
          </a:p>
        </p:txBody>
      </p:sp>
      <p:sp>
        <p:nvSpPr>
          <p:cNvPr id="15362" name="Rectangle 2"/>
          <p:cNvSpPr>
            <a:spLocks noGrp="1" noChangeArrowheads="1"/>
          </p:cNvSpPr>
          <p:nvPr>
            <p:ph type="body" idx="4294967295"/>
          </p:nvPr>
        </p:nvSpPr>
        <p:spPr>
          <a:xfrm>
            <a:off x="457200" y="1646238"/>
            <a:ext cx="4937125" cy="5373687"/>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a:t>The R-square is .199. Not bad! This model can explain 20% of the weight variance.</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a:t>But when many predictors are used, the program used </a:t>
            </a:r>
            <a:r>
              <a:rPr lang="en-US" altLang="en-US">
                <a:solidFill>
                  <a:srgbClr val="FF0000"/>
                </a:solidFill>
              </a:rPr>
              <a:t>adjusted R-square</a:t>
            </a:r>
            <a:r>
              <a:rPr lang="en-US" altLang="en-US"/>
              <a:t> to adjust the inflated R-square.</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a:t>It is </a:t>
            </a:r>
            <a:r>
              <a:rPr lang="en-US" altLang="en-US">
                <a:solidFill>
                  <a:srgbClr val="FF0000"/>
                </a:solidFill>
              </a:rPr>
              <a:t>negative</a:t>
            </a:r>
            <a:r>
              <a:rPr lang="en-US" altLang="en-US"/>
              <a:t>! What is that?</a:t>
            </a: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706563"/>
            <a:ext cx="4337050" cy="50593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How about all possible interactions?</a:t>
            </a:r>
          </a:p>
        </p:txBody>
      </p:sp>
      <p:sp>
        <p:nvSpPr>
          <p:cNvPr id="16386" name="Rectangle 2"/>
          <p:cNvSpPr>
            <a:spLocks noGrp="1" noChangeArrowheads="1"/>
          </p:cNvSpPr>
          <p:nvPr>
            <p:ph type="body" idx="4294967295"/>
          </p:nvPr>
        </p:nvSpPr>
        <p:spPr>
          <a:xfrm>
            <a:off x="720725" y="1979613"/>
            <a:ext cx="8855075" cy="4140200"/>
          </a:xfrm>
          <a:ln/>
        </p:spPr>
        <p:txBody>
          <a:bodyPr/>
          <a:lstStyle/>
          <a:p>
            <a:endParaRPr lang="en-US" altLang="en-US"/>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563688"/>
            <a:ext cx="7532688" cy="54768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100% R-square but biased?</a:t>
            </a:r>
          </a:p>
        </p:txBody>
      </p:sp>
      <p:sp>
        <p:nvSpPr>
          <p:cNvPr id="17410" name="Rectangle 2"/>
          <p:cNvSpPr>
            <a:spLocks noGrp="1" noChangeArrowheads="1"/>
          </p:cNvSpPr>
          <p:nvPr>
            <p:ph type="body" idx="4294967295"/>
          </p:nvPr>
        </p:nvSpPr>
        <p:spPr>
          <a:xfrm>
            <a:off x="639763" y="1438275"/>
            <a:ext cx="8855075" cy="4140200"/>
          </a:xfrm>
          <a:ln/>
        </p:spPr>
        <p:txBody>
          <a:bodyPr tIns="24695"/>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If I use all possible interactions, the R-square is 100%, but JMP cannot estimate the adjusted R-square, and every parameter estimate is biased. What is happening?</a:t>
            </a:r>
          </a:p>
        </p:txBody>
      </p:sp>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938" y="3116263"/>
            <a:ext cx="7353300" cy="41068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Problems of OLS regression</a:t>
            </a:r>
          </a:p>
        </p:txBody>
      </p:sp>
      <p:sp>
        <p:nvSpPr>
          <p:cNvPr id="18434" name="Rectangle 2"/>
          <p:cNvSpPr>
            <a:spLocks noGrp="1" noChangeArrowheads="1"/>
          </p:cNvSpPr>
          <p:nvPr>
            <p:ph type="body" idx="4294967295"/>
          </p:nvPr>
        </p:nvSpPr>
        <p:spPr>
          <a:xfrm>
            <a:off x="720725" y="1979613"/>
            <a:ext cx="8855075" cy="4367212"/>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Too many </a:t>
            </a:r>
            <a:r>
              <a:rPr lang="en-US" altLang="en-US">
                <a:solidFill>
                  <a:srgbClr val="FF0000"/>
                </a:solidFill>
              </a:rPr>
              <a:t>assumptions</a:t>
            </a:r>
            <a:r>
              <a:rPr lang="en-US" altLang="en-US"/>
              <a:t> about the residuals and the predictors</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It tends to </a:t>
            </a:r>
            <a:r>
              <a:rPr lang="en-US" altLang="en-US">
                <a:solidFill>
                  <a:srgbClr val="FF0000"/>
                </a:solidFill>
              </a:rPr>
              <a:t>overfit</a:t>
            </a:r>
            <a:r>
              <a:rPr lang="en-US" altLang="en-US"/>
              <a:t> to the sample.</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 model is unstable when some predictors are strongly correlated (</a:t>
            </a:r>
            <a:r>
              <a:rPr lang="en-US" altLang="en-US">
                <a:solidFill>
                  <a:srgbClr val="FF0000"/>
                </a:solidFill>
              </a:rPr>
              <a:t>collinearity</a:t>
            </a:r>
            <a:r>
              <a:rPr lang="en-US" altLang="en-US"/>
              <a:t>)</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There is </a:t>
            </a:r>
            <a:r>
              <a:rPr lang="en-US" altLang="en-US">
                <a:solidFill>
                  <a:srgbClr val="FF0000"/>
                </a:solidFill>
              </a:rPr>
              <a:t>no unique solution</a:t>
            </a:r>
            <a:r>
              <a:rPr lang="en-US" altLang="en-US"/>
              <a:t> with a large data set.</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It must be a </a:t>
            </a:r>
            <a:r>
              <a:rPr lang="en-US" altLang="en-US">
                <a:solidFill>
                  <a:srgbClr val="FF0000"/>
                </a:solidFill>
              </a:rPr>
              <a:t>linear</a:t>
            </a:r>
            <a:r>
              <a:rPr lang="en-US" altLang="en-US"/>
              <a:t> model.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Generalized regression</a:t>
            </a:r>
          </a:p>
        </p:txBody>
      </p:sp>
      <p:sp>
        <p:nvSpPr>
          <p:cNvPr id="19458" name="Rectangle 2"/>
          <p:cNvSpPr>
            <a:spLocks noGrp="1" noChangeArrowheads="1"/>
          </p:cNvSpPr>
          <p:nvPr>
            <p:ph type="body" idx="4294967295"/>
          </p:nvPr>
        </p:nvSpPr>
        <p:spPr>
          <a:xfrm>
            <a:off x="746125" y="1538288"/>
            <a:ext cx="8855075" cy="5637212"/>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Also known as </a:t>
            </a:r>
            <a:r>
              <a:rPr lang="en-US" altLang="en-US">
                <a:solidFill>
                  <a:srgbClr val="FF0000"/>
                </a:solidFill>
              </a:rPr>
              <a:t>regularized regression (R2)</a:t>
            </a:r>
            <a:r>
              <a:rPr lang="en-US" altLang="en-US"/>
              <a:t>.</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Introduced by Friedman (2008)</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Similar to </a:t>
            </a:r>
            <a:r>
              <a:rPr lang="en-US" altLang="en-US">
                <a:solidFill>
                  <a:srgbClr val="FF0000"/>
                </a:solidFill>
              </a:rPr>
              <a:t>abduction</a:t>
            </a:r>
            <a:r>
              <a:rPr lang="en-US" altLang="en-US"/>
              <a:t> or </a:t>
            </a:r>
            <a:r>
              <a:rPr lang="en-US" altLang="en-US">
                <a:solidFill>
                  <a:srgbClr val="FF0000"/>
                </a:solidFill>
              </a:rPr>
              <a:t>IBE</a:t>
            </a:r>
            <a:r>
              <a:rPr lang="en-US" altLang="en-US"/>
              <a:t>: don't fix on one single answer, consider a few.</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There may be many solutions to solve the problem. Why not explore different </a:t>
            </a:r>
            <a:r>
              <a:rPr lang="en-US" altLang="en-US">
                <a:solidFill>
                  <a:srgbClr val="FF0000"/>
                </a:solidFill>
              </a:rPr>
              <a:t>paths</a:t>
            </a:r>
            <a:r>
              <a:rPr lang="en-US" altLang="en-US"/>
              <a:t>?</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Start with no modeling or zero-coefficient.</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Try out a series of models. The solution is </a:t>
            </a:r>
            <a:r>
              <a:rPr lang="en-US" altLang="en-US">
                <a:solidFill>
                  <a:srgbClr val="FF0000"/>
                </a:solidFill>
              </a:rPr>
              <a:t>elastic</a:t>
            </a:r>
            <a:r>
              <a:rPr lang="en-US" altLang="en-US"/>
              <a:t> (changeable).  </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Pick the best (by the algorithm, not by you)!</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Four alternatives in JMP</a:t>
            </a:r>
          </a:p>
        </p:txBody>
      </p:sp>
      <p:sp>
        <p:nvSpPr>
          <p:cNvPr id="20482" name="Rectangle 2"/>
          <p:cNvSpPr>
            <a:spLocks noGrp="1" noChangeArrowheads="1"/>
          </p:cNvSpPr>
          <p:nvPr>
            <p:ph type="body" idx="4294967295"/>
          </p:nvPr>
        </p:nvSpPr>
        <p:spPr>
          <a:xfrm>
            <a:off x="720725" y="1979613"/>
            <a:ext cx="8855075" cy="4140200"/>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Maximum likelihood (Classical)</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Penalized regression: give the model a penalty if it is too complicated or the fitness is inflated → </a:t>
            </a:r>
            <a:r>
              <a:rPr lang="en-US" altLang="en-US">
                <a:solidFill>
                  <a:srgbClr val="FF0000"/>
                </a:solidFill>
              </a:rPr>
              <a:t>Keep it simple, stupid (KISS)</a:t>
            </a:r>
            <a:r>
              <a:rPr lang="en-US" altLang="en-US"/>
              <a:t>!</a:t>
            </a:r>
          </a:p>
          <a:p>
            <a:pPr marL="1727200" lvl="1" indent="-609600">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Lasso</a:t>
            </a:r>
          </a:p>
          <a:p>
            <a:pPr marL="1727200" lvl="1" indent="-609600">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Ridge</a:t>
            </a:r>
          </a:p>
          <a:p>
            <a:pPr marL="1727200" lvl="1" indent="-609600">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solidFill>
                  <a:srgbClr val="FF0000"/>
                </a:solidFill>
              </a:rPr>
              <a:t>Elastic (use this)</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4575" y="4022725"/>
            <a:ext cx="4564063" cy="2560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Lasso</a:t>
            </a:r>
          </a:p>
        </p:txBody>
      </p:sp>
      <p:sp>
        <p:nvSpPr>
          <p:cNvPr id="21506" name="Rectangle 2"/>
          <p:cNvSpPr>
            <a:spLocks noGrp="1" noChangeArrowheads="1"/>
          </p:cNvSpPr>
          <p:nvPr>
            <p:ph type="body" idx="4294967295"/>
          </p:nvPr>
        </p:nvSpPr>
        <p:spPr>
          <a:xfrm>
            <a:off x="731838" y="1571625"/>
            <a:ext cx="5314950" cy="5554663"/>
          </a:xfrm>
          <a:ln/>
        </p:spPr>
        <p:txBody>
          <a:bodyPr tIns="24695"/>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800"/>
              <a:t>Will </a:t>
            </a:r>
            <a:r>
              <a:rPr lang="en-US" altLang="en-US" sz="2800">
                <a:solidFill>
                  <a:srgbClr val="FF0000"/>
                </a:solidFill>
              </a:rPr>
              <a:t>zero out</a:t>
            </a:r>
            <a:r>
              <a:rPr lang="en-US" altLang="en-US" sz="2800"/>
              <a:t> the regression coefficient → select variables by dropping some out.</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800"/>
              <a:t>If there are too many predictors and too few observations (high p, low n), LASSO will </a:t>
            </a:r>
            <a:r>
              <a:rPr lang="en-US" altLang="en-US" sz="2800">
                <a:solidFill>
                  <a:srgbClr val="FF0000"/>
                </a:solidFill>
              </a:rPr>
              <a:t>saturate</a:t>
            </a:r>
            <a:r>
              <a:rPr lang="en-US" altLang="en-US" sz="2800"/>
              <a:t> very fast (stop further selection of variables).</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800"/>
              <a:t>When there are too many collinear predictors, LASSO select just one and </a:t>
            </a:r>
            <a:r>
              <a:rPr lang="en-US" altLang="en-US" sz="2800">
                <a:solidFill>
                  <a:srgbClr val="FF0000"/>
                </a:solidFill>
              </a:rPr>
              <a:t>ignore</a:t>
            </a:r>
            <a:r>
              <a:rPr lang="en-US" altLang="en-US" sz="2800"/>
              <a:t> others.</a:t>
            </a:r>
            <a:r>
              <a:rPr lang="en-US" altLang="en-US"/>
              <a:t> </a:t>
            </a:r>
          </a:p>
        </p:txBody>
      </p:sp>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4263" y="1646238"/>
            <a:ext cx="3305175" cy="2835275"/>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Ridge</a:t>
            </a:r>
          </a:p>
        </p:txBody>
      </p:sp>
      <p:sp>
        <p:nvSpPr>
          <p:cNvPr id="22530" name="Rectangle 2"/>
          <p:cNvSpPr>
            <a:spLocks noGrp="1" noChangeArrowheads="1"/>
          </p:cNvSpPr>
          <p:nvPr>
            <p:ph type="body" idx="4294967295"/>
          </p:nvPr>
        </p:nvSpPr>
        <p:spPr>
          <a:xfrm>
            <a:off x="587375" y="1619250"/>
            <a:ext cx="4479925" cy="5394325"/>
          </a:xfrm>
          <a:ln/>
        </p:spPr>
        <p:txBody>
          <a:bodyPr tIns="24695"/>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800"/>
              <a:t>Counter measure against collinearity &amp; variance inflation: Shrinking the regression coefficients towards zero.</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800"/>
              <a:t>But regression coefficients will not be zero. You may end up with all the coefficients or none. </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800">
                <a:solidFill>
                  <a:srgbClr val="FF0000"/>
                </a:solidFill>
              </a:rPr>
              <a:t>It controls the cancer cell, but won't remove it. </a:t>
            </a:r>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8100" y="1624013"/>
            <a:ext cx="4557713" cy="3292475"/>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Elastic</a:t>
            </a:r>
          </a:p>
        </p:txBody>
      </p:sp>
      <p:sp>
        <p:nvSpPr>
          <p:cNvPr id="23554" name="Rectangle 2"/>
          <p:cNvSpPr>
            <a:spLocks noGrp="1" noChangeArrowheads="1"/>
          </p:cNvSpPr>
          <p:nvPr>
            <p:ph type="body" idx="4294967295"/>
          </p:nvPr>
        </p:nvSpPr>
        <p:spPr>
          <a:xfrm>
            <a:off x="720725" y="1979613"/>
            <a:ext cx="4949825" cy="4140200"/>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a:t>Adaptive, versatile</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a:t>It combines the penalties of the lasso and ridge approaches.</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a:t>Why not use the best method only?</a:t>
            </a: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1100" y="1920875"/>
            <a:ext cx="3065463" cy="458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Example</a:t>
            </a:r>
          </a:p>
        </p:txBody>
      </p:sp>
      <p:sp>
        <p:nvSpPr>
          <p:cNvPr id="24578" name="Rectangle 2"/>
          <p:cNvSpPr>
            <a:spLocks noGrp="1" noChangeArrowheads="1"/>
          </p:cNvSpPr>
          <p:nvPr>
            <p:ph type="body" idx="4294967295"/>
          </p:nvPr>
        </p:nvSpPr>
        <p:spPr>
          <a:xfrm>
            <a:off x="639763" y="1371600"/>
            <a:ext cx="8855075" cy="4140200"/>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Use multiple predictors to predict diabetics progression (Y).</a:t>
            </a:r>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408238"/>
            <a:ext cx="6757988" cy="48148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idx="4294967295"/>
          </p:nvPr>
        </p:nvSpPr>
        <p:spPr>
          <a:xfrm>
            <a:off x="503238" y="301625"/>
            <a:ext cx="9070975" cy="1262063"/>
          </a:xfrm>
          <a:ln/>
        </p:spPr>
        <p:txBody>
          <a:bodyPr tIns="36162"/>
          <a:lstStyle/>
          <a:p>
            <a:endParaRPr lang="en-US" altLang="en-US"/>
          </a:p>
        </p:txBody>
      </p:sp>
      <p:sp>
        <p:nvSpPr>
          <p:cNvPr id="25602" name="Rectangle 2"/>
          <p:cNvSpPr>
            <a:spLocks noGrp="1" noChangeArrowheads="1"/>
          </p:cNvSpPr>
          <p:nvPr>
            <p:ph type="body" idx="4294967295"/>
          </p:nvPr>
        </p:nvSpPr>
        <p:spPr>
          <a:xfrm>
            <a:off x="549275" y="4630738"/>
            <a:ext cx="2925763" cy="2227262"/>
          </a:xfrm>
          <a:ln/>
        </p:spPr>
        <p:txBody>
          <a:bodyPr tIns="24695"/>
          <a:lstStyle/>
          <a:p>
            <a:pPr>
              <a:buClr>
                <a:srgbClr val="FF6633"/>
              </a:buClr>
              <a:buSzPct val="45000"/>
              <a:buFont typeface="Wingdings" panose="05000000000000000000" pitchFamily="2" charset="2"/>
              <a:buChar char=""/>
            </a:pPr>
            <a:r>
              <a:rPr lang="en-US" altLang="en-US" sz="2800"/>
              <a:t>The JMP's GR output looks like a standard regression output.</a:t>
            </a:r>
          </a:p>
        </p:txBody>
      </p:sp>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175" y="301625"/>
            <a:ext cx="3055938" cy="4140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9675" y="301625"/>
            <a:ext cx="5962650" cy="67389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SPSS</a:t>
            </a:r>
          </a:p>
        </p:txBody>
      </p:sp>
      <p:sp>
        <p:nvSpPr>
          <p:cNvPr id="26626" name="Rectangle 2"/>
          <p:cNvSpPr>
            <a:spLocks noGrp="1" noChangeArrowheads="1"/>
          </p:cNvSpPr>
          <p:nvPr>
            <p:ph type="body" idx="4294967295"/>
          </p:nvPr>
        </p:nvSpPr>
        <p:spPr>
          <a:xfrm>
            <a:off x="822325" y="1563688"/>
            <a:ext cx="8504238" cy="5203825"/>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SPSS can also do regularized regression, </a:t>
            </a:r>
          </a:p>
        </p:txBody>
      </p:sp>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9238" y="2293938"/>
            <a:ext cx="6615112" cy="46561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SPSS</a:t>
            </a:r>
          </a:p>
        </p:txBody>
      </p:sp>
      <p:sp>
        <p:nvSpPr>
          <p:cNvPr id="27650" name="Rectangle 2"/>
          <p:cNvSpPr>
            <a:spLocks noGrp="1" noChangeArrowheads="1"/>
          </p:cNvSpPr>
          <p:nvPr>
            <p:ph type="body" idx="4294967295"/>
          </p:nvPr>
        </p:nvSpPr>
        <p:spPr>
          <a:xfrm>
            <a:off x="731838" y="1563688"/>
            <a:ext cx="4492625" cy="5373687"/>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a:t>You can access this feature from: Analyze → Regression → Optimal scaling (CATREG) → regularized.</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a:t>Categorized regression: quantify categorical variables.</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a:t>It is harder to interpret the SPSS output.  </a:t>
            </a:r>
          </a:p>
        </p:txBody>
      </p:sp>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4175" y="1600200"/>
            <a:ext cx="3862388" cy="5440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Pros and cons</a:t>
            </a:r>
          </a:p>
        </p:txBody>
      </p:sp>
      <p:sp>
        <p:nvSpPr>
          <p:cNvPr id="28674" name="Rectangle 2"/>
          <p:cNvSpPr>
            <a:spLocks noGrp="1" noChangeArrowheads="1"/>
          </p:cNvSpPr>
          <p:nvPr>
            <p:ph type="body" idx="4294967295"/>
          </p:nvPr>
        </p:nvSpPr>
        <p:spPr>
          <a:xfrm>
            <a:off x="720725" y="1547813"/>
            <a:ext cx="8855075" cy="5402262"/>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Pros</a:t>
            </a:r>
          </a:p>
          <a:p>
            <a:pPr marL="1727200" lvl="1" indent="-609600">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It can solve the problem of collinearity.</a:t>
            </a:r>
          </a:p>
          <a:p>
            <a:pPr marL="1727200" lvl="1" indent="-609600">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It can avoid ovefitting.</a:t>
            </a:r>
          </a:p>
          <a:p>
            <a:pPr marL="1727200" lvl="1" indent="-609600">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It is the best of all possible paths. </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Cons</a:t>
            </a:r>
          </a:p>
          <a:p>
            <a:pPr marL="1727200" lvl="1" indent="-609600">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It is still a global model (one size fits all). Unlike hierarchical regression, it cannot discover local structures or specific solutions for special population segments.  </a:t>
            </a:r>
          </a:p>
          <a:p>
            <a:pPr marL="1727200" lvl="1" indent="-609600">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It is still a linear model. What if the real relationship is non-linear?</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Suggestions</a:t>
            </a:r>
          </a:p>
        </p:txBody>
      </p:sp>
      <p:sp>
        <p:nvSpPr>
          <p:cNvPr id="29698" name="Rectangle 2"/>
          <p:cNvSpPr>
            <a:spLocks noGrp="1" noChangeArrowheads="1"/>
          </p:cNvSpPr>
          <p:nvPr>
            <p:ph type="body" idx="4294967295"/>
          </p:nvPr>
        </p:nvSpPr>
        <p:spPr>
          <a:xfrm>
            <a:off x="639763" y="1646238"/>
            <a:ext cx="9051925" cy="5097462"/>
          </a:xfrm>
          <a:ln/>
        </p:spPr>
        <p:txBody>
          <a:bodyPr/>
          <a:lstStyle/>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If your colleague or the reviewer wants a conventional solution (wants to see the term “regression”), use generalized regression.</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If there are many predictors and some are collinear, use GR.</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If the data structure has other problems in addition to collinearity, consider the decision tree and bootstrap forest (will be covered later).</a:t>
            </a:r>
          </a:p>
          <a:p>
            <a:pPr marL="431800" indent="-323850">
              <a:buClr>
                <a:srgbClr val="FF6633"/>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If the relationship is nonlinear, use artificial neural network (will be covered later).</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Arial Unicode MS"/>
      </a:majorFont>
      <a:minorFont>
        <a:latin typeface="Times New Roman"/>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Arial Unicode MS"/>
      </a:majorFont>
      <a:minorFont>
        <a:latin typeface="Times New Roman"/>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439</TotalTime>
  <Words>916</Words>
  <Application>Microsoft Office PowerPoint</Application>
  <PresentationFormat>Custom</PresentationFormat>
  <Paragraphs>103</Paragraphs>
  <Slides>22</Slides>
  <Notes>22</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22</vt:i4>
      </vt:variant>
    </vt:vector>
  </HeadingPairs>
  <TitlesOfParts>
    <vt:vector size="34" baseType="lpstr">
      <vt:lpstr>Times New Roman</vt:lpstr>
      <vt:lpstr>Arial</vt:lpstr>
      <vt:lpstr>Microsoft YaHei</vt:lpstr>
      <vt:lpstr>Arial Unicode MS</vt:lpstr>
      <vt:lpstr>Wingdings</vt:lpstr>
      <vt:lpstr>Symbol</vt:lpstr>
      <vt:lpstr>Office Theme</vt:lpstr>
      <vt:lpstr>Office Theme</vt:lpstr>
      <vt:lpstr>Office Theme</vt:lpstr>
      <vt:lpstr>Office Theme</vt:lpstr>
      <vt:lpstr>Office Theme</vt:lpstr>
      <vt:lpstr>Office Theme</vt:lpstr>
      <vt:lpstr>From OLS to Generalized Regression</vt:lpstr>
      <vt:lpstr>OLS regression has a long history</vt:lpstr>
      <vt:lpstr>OLS regression</vt:lpstr>
      <vt:lpstr>R square</vt:lpstr>
      <vt:lpstr>Inflated variance explained</vt:lpstr>
      <vt:lpstr>Useless model</vt:lpstr>
      <vt:lpstr>Fitness</vt:lpstr>
      <vt:lpstr>Negative adjusted R-square!</vt:lpstr>
      <vt:lpstr>How about all possible interactions?</vt:lpstr>
      <vt:lpstr>100% R-square but biased?</vt:lpstr>
      <vt:lpstr>Problems of OLS regression</vt:lpstr>
      <vt:lpstr>Generalized regression</vt:lpstr>
      <vt:lpstr>Four alternatives in JMP</vt:lpstr>
      <vt:lpstr>Lasso</vt:lpstr>
      <vt:lpstr>Ridge</vt:lpstr>
      <vt:lpstr>Elastic</vt:lpstr>
      <vt:lpstr>Example</vt:lpstr>
      <vt:lpstr>PowerPoint Presentation</vt:lpstr>
      <vt:lpstr>SPSS</vt:lpstr>
      <vt:lpstr>SPSS</vt:lpstr>
      <vt:lpstr>Pros and cons</vt:lpstr>
      <vt:lpstr>Suggestions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OLS to Generalized Regression</dc:title>
  <dc:creator>.</dc:creator>
  <cp:lastModifiedBy>Chong Ho Yu</cp:lastModifiedBy>
  <cp:revision>41</cp:revision>
  <cp:lastPrinted>2014-09-24T07:20:15Z</cp:lastPrinted>
  <dcterms:created xsi:type="dcterms:W3CDTF">2014-09-23T03:37:03Z</dcterms:created>
  <dcterms:modified xsi:type="dcterms:W3CDTF">2015-09-29T03:54:22Z</dcterms:modified>
</cp:coreProperties>
</file>