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Lst>
  <p:notesMasterIdLst>
    <p:notesMasterId r:id="rId57"/>
  </p:notesMasterIdLst>
  <p:sldIdLst>
    <p:sldId id="256" r:id="rId6"/>
    <p:sldId id="257" r:id="rId7"/>
    <p:sldId id="258" r:id="rId8"/>
    <p:sldId id="293" r:id="rId9"/>
    <p:sldId id="294" r:id="rId10"/>
    <p:sldId id="295" r:id="rId11"/>
    <p:sldId id="259" r:id="rId12"/>
    <p:sldId id="260" r:id="rId13"/>
    <p:sldId id="303" r:id="rId14"/>
    <p:sldId id="261" r:id="rId15"/>
    <p:sldId id="262" r:id="rId16"/>
    <p:sldId id="263" r:id="rId17"/>
    <p:sldId id="264" r:id="rId18"/>
    <p:sldId id="300" r:id="rId19"/>
    <p:sldId id="296" r:id="rId20"/>
    <p:sldId id="265" r:id="rId21"/>
    <p:sldId id="301" r:id="rId22"/>
    <p:sldId id="302" r:id="rId23"/>
    <p:sldId id="266" r:id="rId24"/>
    <p:sldId id="267" r:id="rId25"/>
    <p:sldId id="268" r:id="rId26"/>
    <p:sldId id="269" r:id="rId27"/>
    <p:sldId id="270" r:id="rId28"/>
    <p:sldId id="297" r:id="rId29"/>
    <p:sldId id="271" r:id="rId30"/>
    <p:sldId id="272" r:id="rId31"/>
    <p:sldId id="273" r:id="rId32"/>
    <p:sldId id="306" r:id="rId33"/>
    <p:sldId id="274" r:id="rId34"/>
    <p:sldId id="275" r:id="rId35"/>
    <p:sldId id="276" r:id="rId36"/>
    <p:sldId id="277" r:id="rId37"/>
    <p:sldId id="278" r:id="rId38"/>
    <p:sldId id="279" r:id="rId39"/>
    <p:sldId id="280" r:id="rId40"/>
    <p:sldId id="281" r:id="rId41"/>
    <p:sldId id="282" r:id="rId42"/>
    <p:sldId id="283" r:id="rId43"/>
    <p:sldId id="299" r:id="rId44"/>
    <p:sldId id="298" r:id="rId45"/>
    <p:sldId id="284" r:id="rId46"/>
    <p:sldId id="285" r:id="rId47"/>
    <p:sldId id="286" r:id="rId48"/>
    <p:sldId id="304" r:id="rId49"/>
    <p:sldId id="305" r:id="rId50"/>
    <p:sldId id="287" r:id="rId51"/>
    <p:sldId id="288" r:id="rId52"/>
    <p:sldId id="289" r:id="rId53"/>
    <p:sldId id="290" r:id="rId54"/>
    <p:sldId id="291" r:id="rId55"/>
    <p:sldId id="292" r:id="rId56"/>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p:cViewPr varScale="1">
        <p:scale>
          <a:sx n="100" d="100"/>
          <a:sy n="100" d="100"/>
        </p:scale>
        <p:origin x="1338" y="8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bwMode="auto">
          <a:xfrm>
            <a:off x="1371600" y="763588"/>
            <a:ext cx="5027613" cy="37703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p>
      <p:sp>
        <p:nvSpPr>
          <p:cNvPr id="6146" name="Rectangle 2"/>
          <p:cNvSpPr>
            <a:spLocks noGrp="1" noChangeArrowheads="1"/>
          </p:cNvSpPr>
          <p:nvPr>
            <p:ph type="body"/>
          </p:nvPr>
        </p:nvSpPr>
        <p:spPr bwMode="auto">
          <a:xfrm>
            <a:off x="777875" y="4776788"/>
            <a:ext cx="6216650" cy="45243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p>
            <a:pPr lvl="0"/>
            <a:endParaRPr lang="en-US" noProof="0" smtClean="0"/>
          </a:p>
        </p:txBody>
      </p:sp>
      <p:sp>
        <p:nvSpPr>
          <p:cNvPr id="6147" name="Rectangle 3"/>
          <p:cNvSpPr>
            <a:spLocks noGrp="1" noChangeArrowheads="1"/>
          </p:cNvSpPr>
          <p:nvPr>
            <p:ph type="hdr"/>
          </p:nvPr>
        </p:nvSpPr>
        <p:spPr bwMode="auto">
          <a:xfrm>
            <a:off x="0" y="0"/>
            <a:ext cx="3371850" cy="5016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Arial Unicode MS" charset="0"/>
              </a:defRPr>
            </a:lvl1pPr>
          </a:lstStyle>
          <a:p>
            <a:pPr>
              <a:defRPr/>
            </a:pPr>
            <a:endParaRPr lang="en-US"/>
          </a:p>
        </p:txBody>
      </p:sp>
      <p:sp>
        <p:nvSpPr>
          <p:cNvPr id="6148" name="Rectangle 4"/>
          <p:cNvSpPr>
            <a:spLocks noGrp="1" noChangeArrowheads="1"/>
          </p:cNvSpPr>
          <p:nvPr>
            <p:ph type="dt"/>
          </p:nvPr>
        </p:nvSpPr>
        <p:spPr bwMode="auto">
          <a:xfrm>
            <a:off x="4398963" y="0"/>
            <a:ext cx="3371850" cy="5016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Arial Unicode MS" charset="0"/>
              </a:defRPr>
            </a:lvl1pPr>
          </a:lstStyle>
          <a:p>
            <a:pPr>
              <a:defRPr/>
            </a:pPr>
            <a:endParaRPr lang="en-US"/>
          </a:p>
        </p:txBody>
      </p:sp>
      <p:sp>
        <p:nvSpPr>
          <p:cNvPr id="6149" name="Rectangle 5"/>
          <p:cNvSpPr>
            <a:spLocks noGrp="1" noChangeArrowheads="1"/>
          </p:cNvSpPr>
          <p:nvPr>
            <p:ph type="ftr"/>
          </p:nvPr>
        </p:nvSpPr>
        <p:spPr bwMode="auto">
          <a:xfrm>
            <a:off x="0" y="9555163"/>
            <a:ext cx="3371850" cy="5016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b" anchorCtr="0" compatLnSpc="1">
            <a:prstTxWarp prst="textNoShape">
              <a:avLst/>
            </a:prstTxWarp>
          </a:bodyPr>
          <a:lstStyle>
            <a:lvl1pP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Arial Unicode MS" charset="0"/>
              </a:defRPr>
            </a:lvl1pPr>
          </a:lstStyle>
          <a:p>
            <a:pPr>
              <a:defRPr/>
            </a:pPr>
            <a:endParaRPr lang="en-US"/>
          </a:p>
        </p:txBody>
      </p:sp>
      <p:sp>
        <p:nvSpPr>
          <p:cNvPr id="6150" name="Rectangle 6"/>
          <p:cNvSpPr>
            <a:spLocks noGrp="1" noChangeArrowheads="1"/>
          </p:cNvSpPr>
          <p:nvPr>
            <p:ph type="sldNum"/>
          </p:nvPr>
        </p:nvSpPr>
        <p:spPr bwMode="auto">
          <a:xfrm>
            <a:off x="4398963" y="9555163"/>
            <a:ext cx="3371850" cy="5016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fld id="{8BCAFC12-8756-4C11-9ED5-17ECC8573597}" type="slidenum">
              <a:rPr lang="en-US" altLang="en-US"/>
              <a:pPr/>
              <a:t>‹#›</a:t>
            </a:fld>
            <a:endParaRPr lang="en-US" altLang="en-US"/>
          </a:p>
        </p:txBody>
      </p:sp>
    </p:spTree>
    <p:extLst>
      <p:ext uri="{BB962C8B-B14F-4D97-AF65-F5344CB8AC3E}">
        <p14:creationId xmlns:p14="http://schemas.microsoft.com/office/powerpoint/2010/main" val="18080614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2305AEED-D742-469B-8945-6307C80961FA}" type="slidenum">
              <a:rPr lang="en-US" altLang="en-US" sz="1400">
                <a:solidFill>
                  <a:srgbClr val="000000"/>
                </a:solidFill>
                <a:latin typeface="Times New Roman" panose="02020603050405020304" pitchFamily="18" charset="0"/>
              </a:rPr>
              <a:pPr eaLnBrk="1"/>
              <a:t>1</a:t>
            </a:fld>
            <a:endParaRPr lang="en-US" altLang="en-US" sz="1400">
              <a:solidFill>
                <a:srgbClr val="000000"/>
              </a:solidFill>
              <a:latin typeface="Times New Roman" panose="02020603050405020304" pitchFamily="18" charset="0"/>
            </a:endParaRPr>
          </a:p>
        </p:txBody>
      </p:sp>
      <p:sp>
        <p:nvSpPr>
          <p:cNvPr id="4505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505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008942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D61AFC4-35CF-460C-A48A-AC721EC9836B}" type="slidenum">
              <a:rPr lang="en-US" altLang="en-US" sz="1400">
                <a:solidFill>
                  <a:srgbClr val="000000"/>
                </a:solidFill>
                <a:latin typeface="Times New Roman" panose="02020603050405020304" pitchFamily="18" charset="0"/>
              </a:rPr>
              <a:pPr eaLnBrk="1"/>
              <a:t>2</a:t>
            </a:fld>
            <a:endParaRPr lang="en-US" altLang="en-US" sz="1400">
              <a:solidFill>
                <a:srgbClr val="000000"/>
              </a:solidFill>
              <a:latin typeface="Times New Roman" panose="02020603050405020304" pitchFamily="18" charset="0"/>
            </a:endParaRPr>
          </a:p>
        </p:txBody>
      </p:sp>
      <p:sp>
        <p:nvSpPr>
          <p:cNvPr id="4608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608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51066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3</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201299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2FD1776-CDE1-42DB-8DCE-420860D37673}" type="slidenum">
              <a:rPr lang="en-US" altLang="en-US" sz="1400">
                <a:solidFill>
                  <a:srgbClr val="000000"/>
                </a:solidFill>
                <a:latin typeface="Times New Roman" panose="02020603050405020304" pitchFamily="18" charset="0"/>
              </a:rPr>
              <a:pPr eaLnBrk="1"/>
              <a:t>4</a:t>
            </a:fld>
            <a:endParaRPr lang="en-US" altLang="en-US" sz="1400">
              <a:solidFill>
                <a:srgbClr val="000000"/>
              </a:solidFill>
              <a:latin typeface="Times New Roman" panose="02020603050405020304" pitchFamily="18" charset="0"/>
            </a:endParaRPr>
          </a:p>
        </p:txBody>
      </p:sp>
      <p:sp>
        <p:nvSpPr>
          <p:cNvPr id="4710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24477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A748FC6-C470-4289-A6D0-7B3858AF5802}" type="slidenum">
              <a:rPr lang="en-US" altLang="en-US" sz="1400">
                <a:solidFill>
                  <a:srgbClr val="000000"/>
                </a:solidFill>
                <a:latin typeface="Times New Roman" panose="02020603050405020304" pitchFamily="18" charset="0"/>
              </a:rPr>
              <a:pPr eaLnBrk="1"/>
              <a:t>7</a:t>
            </a:fld>
            <a:endParaRPr lang="en-US" altLang="en-US" sz="1400">
              <a:solidFill>
                <a:srgbClr val="000000"/>
              </a:solidFill>
              <a:latin typeface="Times New Roman" panose="02020603050405020304" pitchFamily="18" charset="0"/>
            </a:endParaRPr>
          </a:p>
        </p:txBody>
      </p:sp>
      <p:sp>
        <p:nvSpPr>
          <p:cNvPr id="4812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8130" name="Text Box 2"/>
          <p:cNvSpPr txBox="1">
            <a:spLocks noGrp="1" noChangeArrowheads="1"/>
          </p:cNvSpPr>
          <p:nvPr>
            <p:ph type="body" idx="1"/>
          </p:nvPr>
        </p:nvSpPr>
        <p:spPr>
          <a:xfrm>
            <a:off x="777875" y="4776788"/>
            <a:ext cx="6218238" cy="4435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63917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4F01FBE-6998-4CFF-B01B-C751C7696553}" type="slidenum">
              <a:rPr lang="en-US" altLang="en-US" sz="1400">
                <a:solidFill>
                  <a:srgbClr val="000000"/>
                </a:solidFill>
                <a:latin typeface="Times New Roman" panose="02020603050405020304" pitchFamily="18" charset="0"/>
              </a:rPr>
              <a:pPr eaLnBrk="1"/>
              <a:t>8</a:t>
            </a:fld>
            <a:endParaRPr lang="en-US" altLang="en-US" sz="1400">
              <a:solidFill>
                <a:srgbClr val="000000"/>
              </a:solidFill>
              <a:latin typeface="Times New Roman" panose="02020603050405020304" pitchFamily="18" charset="0"/>
            </a:endParaRPr>
          </a:p>
        </p:txBody>
      </p:sp>
      <p:sp>
        <p:nvSpPr>
          <p:cNvPr id="4915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915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699106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7A725FD-7612-42DC-8DAF-D643F7971D96}" type="slidenum">
              <a:rPr lang="en-US" altLang="en-US" sz="1400">
                <a:solidFill>
                  <a:srgbClr val="000000"/>
                </a:solidFill>
                <a:latin typeface="Times New Roman" panose="02020603050405020304" pitchFamily="18" charset="0"/>
              </a:rPr>
              <a:pPr eaLnBrk="1"/>
              <a:t>10</a:t>
            </a:fld>
            <a:endParaRPr lang="en-US" altLang="en-US" sz="1400">
              <a:solidFill>
                <a:srgbClr val="000000"/>
              </a:solidFill>
              <a:latin typeface="Times New Roman" panose="02020603050405020304" pitchFamily="18" charset="0"/>
            </a:endParaRPr>
          </a:p>
        </p:txBody>
      </p:sp>
      <p:sp>
        <p:nvSpPr>
          <p:cNvPr id="5017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017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07343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456E0AA-9049-4FEF-A913-2BAC3A599BDC}" type="slidenum">
              <a:rPr lang="en-US" altLang="en-US" sz="1400">
                <a:solidFill>
                  <a:srgbClr val="000000"/>
                </a:solidFill>
                <a:latin typeface="Times New Roman" panose="02020603050405020304" pitchFamily="18" charset="0"/>
              </a:rPr>
              <a:pPr eaLnBrk="1"/>
              <a:t>11</a:t>
            </a:fld>
            <a:endParaRPr lang="en-US" altLang="en-US" sz="1400">
              <a:solidFill>
                <a:srgbClr val="000000"/>
              </a:solidFill>
              <a:latin typeface="Times New Roman" panose="02020603050405020304" pitchFamily="18" charset="0"/>
            </a:endParaRPr>
          </a:p>
        </p:txBody>
      </p:sp>
      <p:sp>
        <p:nvSpPr>
          <p:cNvPr id="5120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120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619420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33F769F-2706-4F65-A980-4B68D08A00A6}" type="slidenum">
              <a:rPr lang="en-US" altLang="en-US" sz="1400">
                <a:solidFill>
                  <a:srgbClr val="000000"/>
                </a:solidFill>
                <a:latin typeface="Times New Roman" panose="02020603050405020304" pitchFamily="18" charset="0"/>
              </a:rPr>
              <a:pPr eaLnBrk="1"/>
              <a:t>12</a:t>
            </a:fld>
            <a:endParaRPr lang="en-US" altLang="en-US" sz="1400">
              <a:solidFill>
                <a:srgbClr val="000000"/>
              </a:solidFill>
              <a:latin typeface="Times New Roman" panose="02020603050405020304" pitchFamily="18" charset="0"/>
            </a:endParaRPr>
          </a:p>
        </p:txBody>
      </p:sp>
      <p:sp>
        <p:nvSpPr>
          <p:cNvPr id="5222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222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95523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07F42A8-B3A5-4F95-8F82-89EFEC04A5A9}" type="slidenum">
              <a:rPr lang="en-US" altLang="en-US" sz="1400">
                <a:solidFill>
                  <a:srgbClr val="000000"/>
                </a:solidFill>
                <a:latin typeface="Times New Roman" panose="02020603050405020304" pitchFamily="18" charset="0"/>
              </a:rPr>
              <a:pPr eaLnBrk="1"/>
              <a:t>13</a:t>
            </a:fld>
            <a:endParaRPr lang="en-US" altLang="en-US" sz="1400">
              <a:solidFill>
                <a:srgbClr val="000000"/>
              </a:solidFill>
              <a:latin typeface="Times New Roman" panose="02020603050405020304" pitchFamily="18" charset="0"/>
            </a:endParaRPr>
          </a:p>
        </p:txBody>
      </p:sp>
      <p:sp>
        <p:nvSpPr>
          <p:cNvPr id="5324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32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16193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B7B5D420-A836-47C6-824D-56F22847B687}" type="slidenum">
              <a:rPr lang="en-US" altLang="en-US" sz="1400">
                <a:solidFill>
                  <a:srgbClr val="000000"/>
                </a:solidFill>
                <a:latin typeface="Times New Roman" panose="02020603050405020304" pitchFamily="18" charset="0"/>
              </a:rPr>
              <a:pPr eaLnBrk="1"/>
              <a:t>16</a:t>
            </a:fld>
            <a:endParaRPr lang="en-US" altLang="en-US" sz="1400">
              <a:solidFill>
                <a:srgbClr val="000000"/>
              </a:solidFill>
              <a:latin typeface="Times New Roman" panose="02020603050405020304" pitchFamily="18" charset="0"/>
            </a:endParaRPr>
          </a:p>
        </p:txBody>
      </p:sp>
      <p:sp>
        <p:nvSpPr>
          <p:cNvPr id="5427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42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068506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D2106E0-B20D-4803-BBCB-BD6F8D3CBF1B}" type="slidenum">
              <a:rPr lang="en-US" altLang="en-US" sz="1400">
                <a:solidFill>
                  <a:srgbClr val="000000"/>
                </a:solidFill>
                <a:latin typeface="Times New Roman" panose="02020603050405020304" pitchFamily="18" charset="0"/>
              </a:rPr>
              <a:pPr eaLnBrk="1"/>
              <a:t>19</a:t>
            </a:fld>
            <a:endParaRPr lang="en-US" altLang="en-US" sz="1400">
              <a:solidFill>
                <a:srgbClr val="000000"/>
              </a:solidFill>
              <a:latin typeface="Times New Roman" panose="02020603050405020304" pitchFamily="18" charset="0"/>
            </a:endParaRPr>
          </a:p>
        </p:txBody>
      </p:sp>
      <p:sp>
        <p:nvSpPr>
          <p:cNvPr id="5529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529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623739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8C424D-AD3E-4F62-940B-81DFB386D9A0}" type="slidenum">
              <a:rPr lang="en-US" altLang="en-US" sz="1400">
                <a:solidFill>
                  <a:srgbClr val="000000"/>
                </a:solidFill>
                <a:latin typeface="Times New Roman" panose="02020603050405020304" pitchFamily="18" charset="0"/>
              </a:rPr>
              <a:pPr eaLnBrk="1"/>
              <a:t>20</a:t>
            </a:fld>
            <a:endParaRPr lang="en-US" altLang="en-US" sz="1400">
              <a:solidFill>
                <a:srgbClr val="000000"/>
              </a:solidFill>
              <a:latin typeface="Times New Roman" panose="02020603050405020304" pitchFamily="18" charset="0"/>
            </a:endParaRPr>
          </a:p>
        </p:txBody>
      </p:sp>
      <p:sp>
        <p:nvSpPr>
          <p:cNvPr id="5632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632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189285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57B5DF1-C0FE-4137-BCDF-4F81465FA362}" type="slidenum">
              <a:rPr lang="en-US" altLang="en-US" sz="1400">
                <a:solidFill>
                  <a:srgbClr val="000000"/>
                </a:solidFill>
                <a:latin typeface="Times New Roman" panose="02020603050405020304" pitchFamily="18" charset="0"/>
              </a:rPr>
              <a:pPr eaLnBrk="1"/>
              <a:t>21</a:t>
            </a:fld>
            <a:endParaRPr lang="en-US" altLang="en-US" sz="1400">
              <a:solidFill>
                <a:srgbClr val="000000"/>
              </a:solidFill>
              <a:latin typeface="Times New Roman" panose="02020603050405020304" pitchFamily="18" charset="0"/>
            </a:endParaRPr>
          </a:p>
        </p:txBody>
      </p:sp>
      <p:sp>
        <p:nvSpPr>
          <p:cNvPr id="5734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734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5941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90876EE-FD84-4D5B-B3C0-5E955EA5545D}" type="slidenum">
              <a:rPr lang="en-US" altLang="en-US" sz="1400">
                <a:solidFill>
                  <a:srgbClr val="000000"/>
                </a:solidFill>
                <a:latin typeface="Times New Roman" panose="02020603050405020304" pitchFamily="18" charset="0"/>
              </a:rPr>
              <a:pPr eaLnBrk="1"/>
              <a:t>22</a:t>
            </a:fld>
            <a:endParaRPr lang="en-US" altLang="en-US" sz="1400">
              <a:solidFill>
                <a:srgbClr val="000000"/>
              </a:solidFill>
              <a:latin typeface="Times New Roman" panose="02020603050405020304" pitchFamily="18" charset="0"/>
            </a:endParaRPr>
          </a:p>
        </p:txBody>
      </p:sp>
      <p:sp>
        <p:nvSpPr>
          <p:cNvPr id="5836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837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095759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60C3ECE-8C1F-40AF-A456-A2EE2874A682}" type="slidenum">
              <a:rPr lang="en-US" altLang="en-US" sz="1400">
                <a:solidFill>
                  <a:srgbClr val="000000"/>
                </a:solidFill>
                <a:latin typeface="Times New Roman" panose="02020603050405020304" pitchFamily="18" charset="0"/>
              </a:rPr>
              <a:pPr eaLnBrk="1"/>
              <a:t>23</a:t>
            </a:fld>
            <a:endParaRPr lang="en-US" altLang="en-US" sz="1400">
              <a:solidFill>
                <a:srgbClr val="000000"/>
              </a:solidFill>
              <a:latin typeface="Times New Roman" panose="02020603050405020304" pitchFamily="18" charset="0"/>
            </a:endParaRPr>
          </a:p>
        </p:txBody>
      </p:sp>
      <p:sp>
        <p:nvSpPr>
          <p:cNvPr id="5939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939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62526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A2C0CAF-D46A-4758-ACC7-F1BA8948B635}" type="slidenum">
              <a:rPr lang="en-US" altLang="en-US" sz="1400">
                <a:solidFill>
                  <a:srgbClr val="000000"/>
                </a:solidFill>
                <a:latin typeface="Times New Roman" panose="02020603050405020304" pitchFamily="18" charset="0"/>
              </a:rPr>
              <a:pPr eaLnBrk="1"/>
              <a:t>25</a:t>
            </a:fld>
            <a:endParaRPr lang="en-US" altLang="en-US" sz="1400">
              <a:solidFill>
                <a:srgbClr val="000000"/>
              </a:solidFill>
              <a:latin typeface="Times New Roman" panose="02020603050405020304" pitchFamily="18" charset="0"/>
            </a:endParaRPr>
          </a:p>
        </p:txBody>
      </p:sp>
      <p:sp>
        <p:nvSpPr>
          <p:cNvPr id="6041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041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950005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FDAE342-426F-4A06-945D-07A01BB64A82}" type="slidenum">
              <a:rPr lang="en-US" altLang="en-US" sz="1400">
                <a:solidFill>
                  <a:srgbClr val="000000"/>
                </a:solidFill>
                <a:latin typeface="Times New Roman" panose="02020603050405020304" pitchFamily="18" charset="0"/>
              </a:rPr>
              <a:pPr eaLnBrk="1"/>
              <a:t>26</a:t>
            </a:fld>
            <a:endParaRPr lang="en-US" altLang="en-US" sz="1400">
              <a:solidFill>
                <a:srgbClr val="000000"/>
              </a:solidFill>
              <a:latin typeface="Times New Roman" panose="02020603050405020304" pitchFamily="18" charset="0"/>
            </a:endParaRPr>
          </a:p>
        </p:txBody>
      </p:sp>
      <p:sp>
        <p:nvSpPr>
          <p:cNvPr id="6144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144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976987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0D2FB67-9BF1-43B0-88BF-020A3B482757}" type="slidenum">
              <a:rPr lang="en-US" altLang="en-US" sz="1400">
                <a:solidFill>
                  <a:srgbClr val="000000"/>
                </a:solidFill>
                <a:latin typeface="Times New Roman" panose="02020603050405020304" pitchFamily="18" charset="0"/>
              </a:rPr>
              <a:pPr eaLnBrk="1"/>
              <a:t>27</a:t>
            </a:fld>
            <a:endParaRPr lang="en-US" altLang="en-US" sz="1400">
              <a:solidFill>
                <a:srgbClr val="000000"/>
              </a:solidFill>
              <a:latin typeface="Times New Roman" panose="02020603050405020304" pitchFamily="18" charset="0"/>
            </a:endParaRPr>
          </a:p>
        </p:txBody>
      </p:sp>
      <p:sp>
        <p:nvSpPr>
          <p:cNvPr id="6246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246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681424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FA971CE-3604-48EC-B03A-73C1E8048D56}" type="slidenum">
              <a:rPr lang="en-US" altLang="en-US" sz="1400">
                <a:solidFill>
                  <a:srgbClr val="000000"/>
                </a:solidFill>
                <a:latin typeface="Times New Roman" panose="02020603050405020304" pitchFamily="18" charset="0"/>
              </a:rPr>
              <a:pPr eaLnBrk="1"/>
              <a:t>29</a:t>
            </a:fld>
            <a:endParaRPr lang="en-US" altLang="en-US" sz="1400">
              <a:solidFill>
                <a:srgbClr val="000000"/>
              </a:solidFill>
              <a:latin typeface="Times New Roman" panose="02020603050405020304" pitchFamily="18" charset="0"/>
            </a:endParaRPr>
          </a:p>
        </p:txBody>
      </p:sp>
      <p:sp>
        <p:nvSpPr>
          <p:cNvPr id="6348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349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660113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54D808A-18E5-45A5-859A-3E880264AB88}" type="slidenum">
              <a:rPr lang="en-US" altLang="en-US" sz="1400">
                <a:solidFill>
                  <a:srgbClr val="000000"/>
                </a:solidFill>
                <a:latin typeface="Times New Roman" panose="02020603050405020304" pitchFamily="18" charset="0"/>
              </a:rPr>
              <a:pPr eaLnBrk="1"/>
              <a:t>30</a:t>
            </a:fld>
            <a:endParaRPr lang="en-US" altLang="en-US" sz="1400">
              <a:solidFill>
                <a:srgbClr val="000000"/>
              </a:solidFill>
              <a:latin typeface="Times New Roman" panose="02020603050405020304" pitchFamily="18" charset="0"/>
            </a:endParaRPr>
          </a:p>
        </p:txBody>
      </p:sp>
      <p:sp>
        <p:nvSpPr>
          <p:cNvPr id="6451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451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342170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B5A4130-220C-4681-8D7F-CD0B9C63E128}" type="slidenum">
              <a:rPr lang="en-US" altLang="en-US" sz="1400">
                <a:solidFill>
                  <a:srgbClr val="000000"/>
                </a:solidFill>
                <a:latin typeface="Times New Roman" panose="02020603050405020304" pitchFamily="18" charset="0"/>
              </a:rPr>
              <a:pPr eaLnBrk="1"/>
              <a:t>31</a:t>
            </a:fld>
            <a:endParaRPr lang="en-US" altLang="en-US" sz="1400">
              <a:solidFill>
                <a:srgbClr val="000000"/>
              </a:solidFill>
              <a:latin typeface="Times New Roman" panose="02020603050405020304" pitchFamily="18" charset="0"/>
            </a:endParaRPr>
          </a:p>
        </p:txBody>
      </p:sp>
      <p:sp>
        <p:nvSpPr>
          <p:cNvPr id="6553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553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985023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F2C3130-C2DA-4D0A-B811-A2299CB89FF6}" type="slidenum">
              <a:rPr lang="en-US" altLang="en-US" sz="1400">
                <a:solidFill>
                  <a:srgbClr val="000000"/>
                </a:solidFill>
                <a:latin typeface="Times New Roman" panose="02020603050405020304" pitchFamily="18" charset="0"/>
              </a:rPr>
              <a:pPr eaLnBrk="1"/>
              <a:t>32</a:t>
            </a:fld>
            <a:endParaRPr lang="en-US" altLang="en-US" sz="1400">
              <a:solidFill>
                <a:srgbClr val="000000"/>
              </a:solidFill>
              <a:latin typeface="Times New Roman" panose="02020603050405020304" pitchFamily="18" charset="0"/>
            </a:endParaRPr>
          </a:p>
        </p:txBody>
      </p:sp>
      <p:sp>
        <p:nvSpPr>
          <p:cNvPr id="6656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656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919942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531AE0D-E4C1-437A-A0EC-363EEE328386}" type="slidenum">
              <a:rPr lang="en-US" altLang="en-US" sz="1400">
                <a:solidFill>
                  <a:srgbClr val="000000"/>
                </a:solidFill>
                <a:latin typeface="Times New Roman" panose="02020603050405020304" pitchFamily="18" charset="0"/>
              </a:rPr>
              <a:pPr eaLnBrk="1"/>
              <a:t>33</a:t>
            </a:fld>
            <a:endParaRPr lang="en-US" altLang="en-US" sz="1400">
              <a:solidFill>
                <a:srgbClr val="000000"/>
              </a:solidFill>
              <a:latin typeface="Times New Roman" panose="02020603050405020304" pitchFamily="18" charset="0"/>
            </a:endParaRPr>
          </a:p>
        </p:txBody>
      </p:sp>
      <p:sp>
        <p:nvSpPr>
          <p:cNvPr id="6758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758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165852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96039DF8-9631-4F5E-AC13-6436BFDEB5C9}" type="slidenum">
              <a:rPr lang="en-US" altLang="en-US" sz="1400">
                <a:solidFill>
                  <a:srgbClr val="000000"/>
                </a:solidFill>
                <a:latin typeface="Times New Roman" panose="02020603050405020304" pitchFamily="18" charset="0"/>
              </a:rPr>
              <a:pPr eaLnBrk="1"/>
              <a:t>34</a:t>
            </a:fld>
            <a:endParaRPr lang="en-US" altLang="en-US" sz="1400">
              <a:solidFill>
                <a:srgbClr val="000000"/>
              </a:solidFill>
              <a:latin typeface="Times New Roman" panose="02020603050405020304" pitchFamily="18" charset="0"/>
            </a:endParaRPr>
          </a:p>
        </p:txBody>
      </p:sp>
      <p:sp>
        <p:nvSpPr>
          <p:cNvPr id="6860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861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52891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5F82B70-7C84-40C4-A17D-F12820597C50}" type="slidenum">
              <a:rPr lang="en-US" altLang="en-US" sz="1400">
                <a:solidFill>
                  <a:srgbClr val="000000"/>
                </a:solidFill>
                <a:latin typeface="Times New Roman" panose="02020603050405020304" pitchFamily="18" charset="0"/>
              </a:rPr>
              <a:pPr eaLnBrk="1"/>
              <a:t>35</a:t>
            </a:fld>
            <a:endParaRPr lang="en-US" altLang="en-US" sz="1400">
              <a:solidFill>
                <a:srgbClr val="000000"/>
              </a:solidFill>
              <a:latin typeface="Times New Roman" panose="02020603050405020304" pitchFamily="18" charset="0"/>
            </a:endParaRPr>
          </a:p>
        </p:txBody>
      </p:sp>
      <p:sp>
        <p:nvSpPr>
          <p:cNvPr id="6963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6963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46847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D846AD5-7A5E-4B55-B842-7BE978EC7BDF}" type="slidenum">
              <a:rPr lang="en-US" altLang="en-US" sz="1400">
                <a:solidFill>
                  <a:srgbClr val="000000"/>
                </a:solidFill>
                <a:latin typeface="Times New Roman" panose="02020603050405020304" pitchFamily="18" charset="0"/>
              </a:rPr>
              <a:pPr eaLnBrk="1"/>
              <a:t>36</a:t>
            </a:fld>
            <a:endParaRPr lang="en-US" altLang="en-US" sz="1400">
              <a:solidFill>
                <a:srgbClr val="000000"/>
              </a:solidFill>
              <a:latin typeface="Times New Roman" panose="02020603050405020304" pitchFamily="18" charset="0"/>
            </a:endParaRPr>
          </a:p>
        </p:txBody>
      </p:sp>
      <p:sp>
        <p:nvSpPr>
          <p:cNvPr id="7065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065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567738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45AE7268-F1D1-4CE2-81AF-9C9F160BA9B5}" type="slidenum">
              <a:rPr lang="en-US" altLang="en-US" sz="1400">
                <a:solidFill>
                  <a:srgbClr val="000000"/>
                </a:solidFill>
                <a:latin typeface="Times New Roman" panose="02020603050405020304" pitchFamily="18" charset="0"/>
              </a:rPr>
              <a:pPr eaLnBrk="1"/>
              <a:t>37</a:t>
            </a:fld>
            <a:endParaRPr lang="en-US" altLang="en-US" sz="1400">
              <a:solidFill>
                <a:srgbClr val="000000"/>
              </a:solidFill>
              <a:latin typeface="Times New Roman" panose="02020603050405020304" pitchFamily="18" charset="0"/>
            </a:endParaRPr>
          </a:p>
        </p:txBody>
      </p:sp>
      <p:sp>
        <p:nvSpPr>
          <p:cNvPr id="7168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168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4268983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38</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110354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39</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848358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F8E0FA46-9C39-435A-BFA1-754B827B918D}" type="slidenum">
              <a:rPr lang="en-US" altLang="en-US" sz="1400">
                <a:solidFill>
                  <a:srgbClr val="000000"/>
                </a:solidFill>
                <a:latin typeface="Times New Roman" panose="02020603050405020304" pitchFamily="18" charset="0"/>
              </a:rPr>
              <a:pPr eaLnBrk="1"/>
              <a:t>40</a:t>
            </a:fld>
            <a:endParaRPr lang="en-US" altLang="en-US" sz="1400">
              <a:solidFill>
                <a:srgbClr val="000000"/>
              </a:solidFill>
              <a:latin typeface="Times New Roman" panose="02020603050405020304" pitchFamily="18" charset="0"/>
            </a:endParaRPr>
          </a:p>
        </p:txBody>
      </p:sp>
      <p:sp>
        <p:nvSpPr>
          <p:cNvPr id="7270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270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07040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5512FEC-A29C-4C0E-A4FC-F686A83D5F1E}" type="slidenum">
              <a:rPr lang="en-US" altLang="en-US" sz="1400">
                <a:solidFill>
                  <a:srgbClr val="000000"/>
                </a:solidFill>
                <a:latin typeface="Times New Roman" panose="02020603050405020304" pitchFamily="18" charset="0"/>
              </a:rPr>
              <a:pPr eaLnBrk="1"/>
              <a:t>41</a:t>
            </a:fld>
            <a:endParaRPr lang="en-US" altLang="en-US" sz="1400">
              <a:solidFill>
                <a:srgbClr val="000000"/>
              </a:solidFill>
              <a:latin typeface="Times New Roman" panose="02020603050405020304" pitchFamily="18" charset="0"/>
            </a:endParaRPr>
          </a:p>
        </p:txBody>
      </p:sp>
      <p:sp>
        <p:nvSpPr>
          <p:cNvPr id="7372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373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992146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5239561B-C92A-4EE5-8EDD-2785C6B63749}" type="slidenum">
              <a:rPr lang="en-US" altLang="en-US" sz="1400">
                <a:solidFill>
                  <a:srgbClr val="000000"/>
                </a:solidFill>
                <a:latin typeface="Times New Roman" panose="02020603050405020304" pitchFamily="18" charset="0"/>
              </a:rPr>
              <a:pPr eaLnBrk="1"/>
              <a:t>42</a:t>
            </a:fld>
            <a:endParaRPr lang="en-US" altLang="en-US" sz="1400">
              <a:solidFill>
                <a:srgbClr val="000000"/>
              </a:solidFill>
              <a:latin typeface="Times New Roman" panose="02020603050405020304" pitchFamily="18" charset="0"/>
            </a:endParaRPr>
          </a:p>
        </p:txBody>
      </p:sp>
      <p:sp>
        <p:nvSpPr>
          <p:cNvPr id="7475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475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361140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AAAFA58F-372C-4855-96B9-6D46CBF7C809}" type="slidenum">
              <a:rPr lang="en-US" altLang="en-US" sz="1400">
                <a:solidFill>
                  <a:srgbClr val="000000"/>
                </a:solidFill>
                <a:latin typeface="Times New Roman" panose="02020603050405020304" pitchFamily="18" charset="0"/>
              </a:rPr>
              <a:pPr eaLnBrk="1"/>
              <a:t>43</a:t>
            </a:fld>
            <a:endParaRPr lang="en-US" altLang="en-US" sz="1400">
              <a:solidFill>
                <a:srgbClr val="000000"/>
              </a:solidFill>
              <a:latin typeface="Times New Roman" panose="02020603050405020304" pitchFamily="18" charset="0"/>
            </a:endParaRPr>
          </a:p>
        </p:txBody>
      </p:sp>
      <p:sp>
        <p:nvSpPr>
          <p:cNvPr id="7577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577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20871113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89734641-5065-41EB-901C-70113E8B45BD}" type="slidenum">
              <a:rPr lang="en-US" altLang="en-US" sz="1400">
                <a:solidFill>
                  <a:srgbClr val="000000"/>
                </a:solidFill>
                <a:latin typeface="Times New Roman" panose="02020603050405020304" pitchFamily="18" charset="0"/>
              </a:rPr>
              <a:pPr eaLnBrk="1"/>
              <a:t>46</a:t>
            </a:fld>
            <a:endParaRPr lang="en-US" altLang="en-US" sz="1400">
              <a:solidFill>
                <a:srgbClr val="000000"/>
              </a:solidFill>
              <a:latin typeface="Times New Roman" panose="02020603050405020304" pitchFamily="18" charset="0"/>
            </a:endParaRPr>
          </a:p>
        </p:txBody>
      </p:sp>
      <p:sp>
        <p:nvSpPr>
          <p:cNvPr id="7680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680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544963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26DB493B-A79E-4940-944E-09D53EB1974A}" type="slidenum">
              <a:rPr lang="en-US" altLang="en-US" sz="1400">
                <a:solidFill>
                  <a:srgbClr val="000000"/>
                </a:solidFill>
                <a:latin typeface="Times New Roman" panose="02020603050405020304" pitchFamily="18" charset="0"/>
              </a:rPr>
              <a:pPr eaLnBrk="1"/>
              <a:t>47</a:t>
            </a:fld>
            <a:endParaRPr lang="en-US" altLang="en-US" sz="1400">
              <a:solidFill>
                <a:srgbClr val="000000"/>
              </a:solidFill>
              <a:latin typeface="Times New Roman" panose="02020603050405020304" pitchFamily="18" charset="0"/>
            </a:endParaRPr>
          </a:p>
        </p:txBody>
      </p:sp>
      <p:sp>
        <p:nvSpPr>
          <p:cNvPr id="77825"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7826"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1922209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13658D9F-58B4-4D12-B71F-DBE546CAC55D}" type="slidenum">
              <a:rPr lang="en-US" altLang="en-US" sz="1400">
                <a:solidFill>
                  <a:srgbClr val="000000"/>
                </a:solidFill>
                <a:latin typeface="Times New Roman" panose="02020603050405020304" pitchFamily="18" charset="0"/>
              </a:rPr>
              <a:pPr eaLnBrk="1"/>
              <a:t>48</a:t>
            </a:fld>
            <a:endParaRPr lang="en-US" altLang="en-US" sz="1400">
              <a:solidFill>
                <a:srgbClr val="000000"/>
              </a:solidFill>
              <a:latin typeface="Times New Roman" panose="02020603050405020304" pitchFamily="18" charset="0"/>
            </a:endParaRPr>
          </a:p>
        </p:txBody>
      </p:sp>
      <p:sp>
        <p:nvSpPr>
          <p:cNvPr id="78849"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8850"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971707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DB76F612-AFB5-49E1-98A5-A0199B780EC3}" type="slidenum">
              <a:rPr lang="en-US" altLang="en-US" sz="1400">
                <a:solidFill>
                  <a:srgbClr val="000000"/>
                </a:solidFill>
                <a:latin typeface="Times New Roman" panose="02020603050405020304" pitchFamily="18" charset="0"/>
              </a:rPr>
              <a:pPr eaLnBrk="1"/>
              <a:t>49</a:t>
            </a:fld>
            <a:endParaRPr lang="en-US" altLang="en-US" sz="1400">
              <a:solidFill>
                <a:srgbClr val="000000"/>
              </a:solidFill>
              <a:latin typeface="Times New Roman" panose="02020603050405020304" pitchFamily="18" charset="0"/>
            </a:endParaRPr>
          </a:p>
        </p:txBody>
      </p:sp>
      <p:sp>
        <p:nvSpPr>
          <p:cNvPr id="79873"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79874"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68745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6834819E-157F-49C6-84DB-73D2173F6E95}" type="slidenum">
              <a:rPr lang="en-US" altLang="en-US" sz="1400">
                <a:solidFill>
                  <a:srgbClr val="000000"/>
                </a:solidFill>
                <a:latin typeface="Times New Roman" panose="02020603050405020304" pitchFamily="18" charset="0"/>
              </a:rPr>
              <a:pPr eaLnBrk="1"/>
              <a:t>50</a:t>
            </a:fld>
            <a:endParaRPr lang="en-US" altLang="en-US" sz="1400">
              <a:solidFill>
                <a:srgbClr val="000000"/>
              </a:solidFill>
              <a:latin typeface="Times New Roman" panose="02020603050405020304" pitchFamily="18" charset="0"/>
            </a:endParaRPr>
          </a:p>
        </p:txBody>
      </p:sp>
      <p:sp>
        <p:nvSpPr>
          <p:cNvPr id="80897"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80898"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2733662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Number Placeholder 6"/>
          <p:cNvSpPr>
            <a:spLocks noGrp="1" noChangeArrowheads="1"/>
          </p:cNvSpPr>
          <p:nvPr>
            <p:ph type="sldNum" sz="quarter"/>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ＭＳ Ｐゴシック" panose="020B0600070205080204" pitchFamily="34" charset="-128"/>
              </a:defRPr>
            </a:lvl9pPr>
          </a:lstStyle>
          <a:p>
            <a:pPr eaLnBrk="1"/>
            <a:fld id="{EE88F120-400D-4F2A-80A8-C5EBBA7E72CD}" type="slidenum">
              <a:rPr lang="en-US" altLang="en-US" sz="1400">
                <a:solidFill>
                  <a:srgbClr val="000000"/>
                </a:solidFill>
                <a:latin typeface="Times New Roman" panose="02020603050405020304" pitchFamily="18" charset="0"/>
              </a:rPr>
              <a:pPr eaLnBrk="1"/>
              <a:t>51</a:t>
            </a:fld>
            <a:endParaRPr lang="en-US" altLang="en-US" sz="1400">
              <a:solidFill>
                <a:srgbClr val="000000"/>
              </a:solidFill>
              <a:latin typeface="Times New Roman" panose="02020603050405020304" pitchFamily="18" charset="0"/>
            </a:endParaRPr>
          </a:p>
        </p:txBody>
      </p:sp>
      <p:sp>
        <p:nvSpPr>
          <p:cNvPr id="81921" name="Text Box 1"/>
          <p:cNvSpPr txBox="1">
            <a:spLocks noGrp="1" noRot="1" noChangeAspect="1" noChangeArrowheads="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81922" name="Text Box 2"/>
          <p:cNvSpPr txBox="1">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extLst>
      <p:ext uri="{BB962C8B-B14F-4D97-AF65-F5344CB8AC3E}">
        <p14:creationId xmlns:p14="http://schemas.microsoft.com/office/powerpoint/2010/main" val="3165528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23293703-ABBD-4DB7-9808-214E34441A29}" type="slidenum">
              <a:rPr lang="en-US" altLang="en-US"/>
              <a:pPr/>
              <a:t>‹#›</a:t>
            </a:fld>
            <a:endParaRPr lang="en-US" altLang="en-US"/>
          </a:p>
        </p:txBody>
      </p:sp>
    </p:spTree>
    <p:extLst>
      <p:ext uri="{BB962C8B-B14F-4D97-AF65-F5344CB8AC3E}">
        <p14:creationId xmlns:p14="http://schemas.microsoft.com/office/powerpoint/2010/main" val="4151717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F0796B1D-5277-41C1-9848-7E3AF48A405E}" type="slidenum">
              <a:rPr lang="en-US" altLang="en-US"/>
              <a:pPr/>
              <a:t>‹#›</a:t>
            </a:fld>
            <a:endParaRPr lang="en-US" altLang="en-US"/>
          </a:p>
        </p:txBody>
      </p:sp>
    </p:spTree>
    <p:extLst>
      <p:ext uri="{BB962C8B-B14F-4D97-AF65-F5344CB8AC3E}">
        <p14:creationId xmlns:p14="http://schemas.microsoft.com/office/powerpoint/2010/main" val="162320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A0B8B3DB-4F75-4F3B-94EF-B1ABEA1DED7C}" type="slidenum">
              <a:rPr lang="en-US" altLang="en-US"/>
              <a:pPr/>
              <a:t>‹#›</a:t>
            </a:fld>
            <a:endParaRPr lang="en-US" altLang="en-US"/>
          </a:p>
        </p:txBody>
      </p:sp>
    </p:spTree>
    <p:extLst>
      <p:ext uri="{BB962C8B-B14F-4D97-AF65-F5344CB8AC3E}">
        <p14:creationId xmlns:p14="http://schemas.microsoft.com/office/powerpoint/2010/main" val="530895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B51A666B-18F4-4B20-8621-D0BE267423BF}" type="slidenum">
              <a:rPr lang="en-US" altLang="en-US"/>
              <a:pPr/>
              <a:t>‹#›</a:t>
            </a:fld>
            <a:endParaRPr lang="en-US" altLang="en-US"/>
          </a:p>
        </p:txBody>
      </p:sp>
    </p:spTree>
    <p:extLst>
      <p:ext uri="{BB962C8B-B14F-4D97-AF65-F5344CB8AC3E}">
        <p14:creationId xmlns:p14="http://schemas.microsoft.com/office/powerpoint/2010/main" val="198555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fld id="{AE700256-948F-4355-B4F2-BFC37DCDE3A0}" type="slidenum">
              <a:rPr lang="en-US" altLang="en-US"/>
              <a:pPr/>
              <a:t>‹#›</a:t>
            </a:fld>
            <a:endParaRPr lang="en-US" altLang="en-US"/>
          </a:p>
        </p:txBody>
      </p:sp>
    </p:spTree>
    <p:extLst>
      <p:ext uri="{BB962C8B-B14F-4D97-AF65-F5344CB8AC3E}">
        <p14:creationId xmlns:p14="http://schemas.microsoft.com/office/powerpoint/2010/main" val="362815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2E2387C4-411E-4F15-A008-8316E033D0CD}" type="slidenum">
              <a:rPr lang="en-US" altLang="en-US"/>
              <a:pPr/>
              <a:t>‹#›</a:t>
            </a:fld>
            <a:endParaRPr lang="en-US" altLang="en-US"/>
          </a:p>
        </p:txBody>
      </p:sp>
    </p:spTree>
    <p:extLst>
      <p:ext uri="{BB962C8B-B14F-4D97-AF65-F5344CB8AC3E}">
        <p14:creationId xmlns:p14="http://schemas.microsoft.com/office/powerpoint/2010/main" val="2439760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fld id="{F03BF174-C7B2-4751-BCBE-E3DE5511E16A}" type="slidenum">
              <a:rPr lang="en-US" altLang="en-US"/>
              <a:pPr/>
              <a:t>‹#›</a:t>
            </a:fld>
            <a:endParaRPr lang="en-US" altLang="en-US"/>
          </a:p>
        </p:txBody>
      </p:sp>
    </p:spTree>
    <p:extLst>
      <p:ext uri="{BB962C8B-B14F-4D97-AF65-F5344CB8AC3E}">
        <p14:creationId xmlns:p14="http://schemas.microsoft.com/office/powerpoint/2010/main" val="1030681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E57AA528-3E52-4EFD-973D-B7080CB728C5}" type="slidenum">
              <a:rPr lang="en-US" altLang="en-US"/>
              <a:pPr/>
              <a:t>‹#›</a:t>
            </a:fld>
            <a:endParaRPr lang="en-US" altLang="en-US"/>
          </a:p>
        </p:txBody>
      </p:sp>
    </p:spTree>
    <p:extLst>
      <p:ext uri="{BB962C8B-B14F-4D97-AF65-F5344CB8AC3E}">
        <p14:creationId xmlns:p14="http://schemas.microsoft.com/office/powerpoint/2010/main" val="3370181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DEA4978C-6824-4AB1-924C-AD5682BF987B}" type="slidenum">
              <a:rPr lang="en-US" altLang="en-US"/>
              <a:pPr/>
              <a:t>‹#›</a:t>
            </a:fld>
            <a:endParaRPr lang="en-US" altLang="en-US"/>
          </a:p>
        </p:txBody>
      </p:sp>
    </p:spTree>
    <p:extLst>
      <p:ext uri="{BB962C8B-B14F-4D97-AF65-F5344CB8AC3E}">
        <p14:creationId xmlns:p14="http://schemas.microsoft.com/office/powerpoint/2010/main" val="76653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1CA6CC26-3418-4A73-91F2-2FB92C6CCFB3}" type="slidenum">
              <a:rPr lang="en-US" altLang="en-US"/>
              <a:pPr/>
              <a:t>‹#›</a:t>
            </a:fld>
            <a:endParaRPr lang="en-US" altLang="en-US"/>
          </a:p>
        </p:txBody>
      </p:sp>
    </p:spTree>
    <p:extLst>
      <p:ext uri="{BB962C8B-B14F-4D97-AF65-F5344CB8AC3E}">
        <p14:creationId xmlns:p14="http://schemas.microsoft.com/office/powerpoint/2010/main" val="162550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848B5CC7-43F2-4F33-A43A-861898761F2D}" type="slidenum">
              <a:rPr lang="en-US" altLang="en-US"/>
              <a:pPr/>
              <a:t>‹#›</a:t>
            </a:fld>
            <a:endParaRPr lang="en-US" altLang="en-US"/>
          </a:p>
        </p:txBody>
      </p:sp>
    </p:spTree>
    <p:extLst>
      <p:ext uri="{BB962C8B-B14F-4D97-AF65-F5344CB8AC3E}">
        <p14:creationId xmlns:p14="http://schemas.microsoft.com/office/powerpoint/2010/main" val="3134024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92165E68-B55C-42E6-8657-B67F84A2B851}" type="slidenum">
              <a:rPr lang="en-US" altLang="en-US"/>
              <a:pPr/>
              <a:t>‹#›</a:t>
            </a:fld>
            <a:endParaRPr lang="en-US" altLang="en-US"/>
          </a:p>
        </p:txBody>
      </p:sp>
    </p:spTree>
    <p:extLst>
      <p:ext uri="{BB962C8B-B14F-4D97-AF65-F5344CB8AC3E}">
        <p14:creationId xmlns:p14="http://schemas.microsoft.com/office/powerpoint/2010/main" val="462965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BE4400A9-CE83-457B-866F-3B6F538B28DA}" type="slidenum">
              <a:rPr lang="en-US" altLang="en-US"/>
              <a:pPr/>
              <a:t>‹#›</a:t>
            </a:fld>
            <a:endParaRPr lang="en-US" altLang="en-US"/>
          </a:p>
        </p:txBody>
      </p:sp>
    </p:spTree>
    <p:extLst>
      <p:ext uri="{BB962C8B-B14F-4D97-AF65-F5344CB8AC3E}">
        <p14:creationId xmlns:p14="http://schemas.microsoft.com/office/powerpoint/2010/main" val="2328001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4B81632B-8F5E-427B-BE4A-6D775EEE5CEB}" type="slidenum">
              <a:rPr lang="en-US" altLang="en-US"/>
              <a:pPr/>
              <a:t>‹#›</a:t>
            </a:fld>
            <a:endParaRPr lang="en-US" altLang="en-US"/>
          </a:p>
        </p:txBody>
      </p:sp>
    </p:spTree>
    <p:extLst>
      <p:ext uri="{BB962C8B-B14F-4D97-AF65-F5344CB8AC3E}">
        <p14:creationId xmlns:p14="http://schemas.microsoft.com/office/powerpoint/2010/main" val="2629201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49450"/>
            <a:ext cx="434975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49450"/>
            <a:ext cx="4351338"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F4051D86-371E-4B8C-AD7C-5313FF4A25ED}" type="slidenum">
              <a:rPr lang="en-US" altLang="en-US"/>
              <a:pPr/>
              <a:t>‹#›</a:t>
            </a:fld>
            <a:endParaRPr lang="en-US" altLang="en-US"/>
          </a:p>
        </p:txBody>
      </p:sp>
    </p:spTree>
    <p:extLst>
      <p:ext uri="{BB962C8B-B14F-4D97-AF65-F5344CB8AC3E}">
        <p14:creationId xmlns:p14="http://schemas.microsoft.com/office/powerpoint/2010/main" val="4158573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fld id="{D1BFEB58-4A62-4B6D-9146-E27683060D24}" type="slidenum">
              <a:rPr lang="en-US" altLang="en-US"/>
              <a:pPr/>
              <a:t>‹#›</a:t>
            </a:fld>
            <a:endParaRPr lang="en-US" altLang="en-US"/>
          </a:p>
        </p:txBody>
      </p:sp>
    </p:spTree>
    <p:extLst>
      <p:ext uri="{BB962C8B-B14F-4D97-AF65-F5344CB8AC3E}">
        <p14:creationId xmlns:p14="http://schemas.microsoft.com/office/powerpoint/2010/main" val="416601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7EB365D7-E870-45DC-AEE1-116AD1A0C9C9}" type="slidenum">
              <a:rPr lang="en-US" altLang="en-US"/>
              <a:pPr/>
              <a:t>‹#›</a:t>
            </a:fld>
            <a:endParaRPr lang="en-US" altLang="en-US"/>
          </a:p>
        </p:txBody>
      </p:sp>
    </p:spTree>
    <p:extLst>
      <p:ext uri="{BB962C8B-B14F-4D97-AF65-F5344CB8AC3E}">
        <p14:creationId xmlns:p14="http://schemas.microsoft.com/office/powerpoint/2010/main" val="867982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fld id="{C0261E0B-DD95-43D0-8949-412CD09B6446}" type="slidenum">
              <a:rPr lang="en-US" altLang="en-US"/>
              <a:pPr/>
              <a:t>‹#›</a:t>
            </a:fld>
            <a:endParaRPr lang="en-US" altLang="en-US"/>
          </a:p>
        </p:txBody>
      </p:sp>
    </p:spTree>
    <p:extLst>
      <p:ext uri="{BB962C8B-B14F-4D97-AF65-F5344CB8AC3E}">
        <p14:creationId xmlns:p14="http://schemas.microsoft.com/office/powerpoint/2010/main" val="130806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1966CC23-A454-4E6B-A76C-2AB0EC4356CC}" type="slidenum">
              <a:rPr lang="en-US" altLang="en-US"/>
              <a:pPr/>
              <a:t>‹#›</a:t>
            </a:fld>
            <a:endParaRPr lang="en-US" altLang="en-US"/>
          </a:p>
        </p:txBody>
      </p:sp>
    </p:spTree>
    <p:extLst>
      <p:ext uri="{BB962C8B-B14F-4D97-AF65-F5344CB8AC3E}">
        <p14:creationId xmlns:p14="http://schemas.microsoft.com/office/powerpoint/2010/main" val="742248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B1E86189-C0C2-4594-A5B5-09B51497C0CC}" type="slidenum">
              <a:rPr lang="en-US" altLang="en-US"/>
              <a:pPr/>
              <a:t>‹#›</a:t>
            </a:fld>
            <a:endParaRPr lang="en-US" altLang="en-US"/>
          </a:p>
        </p:txBody>
      </p:sp>
    </p:spTree>
    <p:extLst>
      <p:ext uri="{BB962C8B-B14F-4D97-AF65-F5344CB8AC3E}">
        <p14:creationId xmlns:p14="http://schemas.microsoft.com/office/powerpoint/2010/main" val="4222414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94F20852-87A9-4762-AAB9-0257446178CE}" type="slidenum">
              <a:rPr lang="en-US" altLang="en-US"/>
              <a:pPr/>
              <a:t>‹#›</a:t>
            </a:fld>
            <a:endParaRPr lang="en-US" altLang="en-US"/>
          </a:p>
        </p:txBody>
      </p:sp>
    </p:spTree>
    <p:extLst>
      <p:ext uri="{BB962C8B-B14F-4D97-AF65-F5344CB8AC3E}">
        <p14:creationId xmlns:p14="http://schemas.microsoft.com/office/powerpoint/2010/main" val="1619300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238" y="684213"/>
            <a:ext cx="2212975" cy="5075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684213"/>
            <a:ext cx="6488113" cy="50752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F2E7412C-259B-4F6C-A648-D72838727955}" type="slidenum">
              <a:rPr lang="en-US" altLang="en-US"/>
              <a:pPr/>
              <a:t>‹#›</a:t>
            </a:fld>
            <a:endParaRPr lang="en-US" altLang="en-US"/>
          </a:p>
        </p:txBody>
      </p:sp>
    </p:spTree>
    <p:extLst>
      <p:ext uri="{BB962C8B-B14F-4D97-AF65-F5344CB8AC3E}">
        <p14:creationId xmlns:p14="http://schemas.microsoft.com/office/powerpoint/2010/main" val="170916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29133C71-0ED5-4E35-9653-D2886A23B8FC}" type="slidenum">
              <a:rPr lang="en-US" altLang="en-US"/>
              <a:pPr/>
              <a:t>‹#›</a:t>
            </a:fld>
            <a:endParaRPr lang="en-US" altLang="en-US"/>
          </a:p>
        </p:txBody>
      </p:sp>
    </p:spTree>
    <p:extLst>
      <p:ext uri="{BB962C8B-B14F-4D97-AF65-F5344CB8AC3E}">
        <p14:creationId xmlns:p14="http://schemas.microsoft.com/office/powerpoint/2010/main" val="2105701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AB2F0F8E-EA10-4071-9EE8-E925F4639F28}" type="slidenum">
              <a:rPr lang="en-US" altLang="en-US"/>
              <a:pPr/>
              <a:t>‹#›</a:t>
            </a:fld>
            <a:endParaRPr lang="en-US" altLang="en-US"/>
          </a:p>
        </p:txBody>
      </p:sp>
    </p:spTree>
    <p:extLst>
      <p:ext uri="{BB962C8B-B14F-4D97-AF65-F5344CB8AC3E}">
        <p14:creationId xmlns:p14="http://schemas.microsoft.com/office/powerpoint/2010/main" val="1054451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BD047EB7-97AE-4052-A3DA-10F7F06B9E5C}" type="slidenum">
              <a:rPr lang="en-US" altLang="en-US"/>
              <a:pPr/>
              <a:t>‹#›</a:t>
            </a:fld>
            <a:endParaRPr lang="en-US" altLang="en-US"/>
          </a:p>
        </p:txBody>
      </p:sp>
    </p:spTree>
    <p:extLst>
      <p:ext uri="{BB962C8B-B14F-4D97-AF65-F5344CB8AC3E}">
        <p14:creationId xmlns:p14="http://schemas.microsoft.com/office/powerpoint/2010/main" val="3773815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349750"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79613"/>
            <a:ext cx="4351338"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BAC82510-9E0A-486D-B06B-D43AEA16BAC3}" type="slidenum">
              <a:rPr lang="en-US" altLang="en-US"/>
              <a:pPr/>
              <a:t>‹#›</a:t>
            </a:fld>
            <a:endParaRPr lang="en-US" altLang="en-US"/>
          </a:p>
        </p:txBody>
      </p:sp>
    </p:spTree>
    <p:extLst>
      <p:ext uri="{BB962C8B-B14F-4D97-AF65-F5344CB8AC3E}">
        <p14:creationId xmlns:p14="http://schemas.microsoft.com/office/powerpoint/2010/main" val="37781395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fld id="{ACB05647-112A-41A4-A23F-0B5E14F18636}" type="slidenum">
              <a:rPr lang="en-US" altLang="en-US"/>
              <a:pPr/>
              <a:t>‹#›</a:t>
            </a:fld>
            <a:endParaRPr lang="en-US" altLang="en-US"/>
          </a:p>
        </p:txBody>
      </p:sp>
    </p:spTree>
    <p:extLst>
      <p:ext uri="{BB962C8B-B14F-4D97-AF65-F5344CB8AC3E}">
        <p14:creationId xmlns:p14="http://schemas.microsoft.com/office/powerpoint/2010/main" val="3764277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2DB701E0-5D8D-4A84-92E3-829EB171141A}" type="slidenum">
              <a:rPr lang="en-US" altLang="en-US"/>
              <a:pPr/>
              <a:t>‹#›</a:t>
            </a:fld>
            <a:endParaRPr lang="en-US" altLang="en-US"/>
          </a:p>
        </p:txBody>
      </p:sp>
    </p:spTree>
    <p:extLst>
      <p:ext uri="{BB962C8B-B14F-4D97-AF65-F5344CB8AC3E}">
        <p14:creationId xmlns:p14="http://schemas.microsoft.com/office/powerpoint/2010/main" val="3885225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fld id="{DE97446E-CD8A-4FEB-87A4-9AD307408C3B}" type="slidenum">
              <a:rPr lang="en-US" altLang="en-US"/>
              <a:pPr/>
              <a:t>‹#›</a:t>
            </a:fld>
            <a:endParaRPr lang="en-US" altLang="en-US"/>
          </a:p>
        </p:txBody>
      </p:sp>
    </p:spTree>
    <p:extLst>
      <p:ext uri="{BB962C8B-B14F-4D97-AF65-F5344CB8AC3E}">
        <p14:creationId xmlns:p14="http://schemas.microsoft.com/office/powerpoint/2010/main" val="12141421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33F296A8-B879-4B22-8AB3-D4C6F1CBC968}" type="slidenum">
              <a:rPr lang="en-US" altLang="en-US"/>
              <a:pPr/>
              <a:t>‹#›</a:t>
            </a:fld>
            <a:endParaRPr lang="en-US" altLang="en-US"/>
          </a:p>
        </p:txBody>
      </p:sp>
    </p:spTree>
    <p:extLst>
      <p:ext uri="{BB962C8B-B14F-4D97-AF65-F5344CB8AC3E}">
        <p14:creationId xmlns:p14="http://schemas.microsoft.com/office/powerpoint/2010/main" val="6570478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46789126-F080-44BC-8BE4-C2C1B1A2B58C}" type="slidenum">
              <a:rPr lang="en-US" altLang="en-US"/>
              <a:pPr/>
              <a:t>‹#›</a:t>
            </a:fld>
            <a:endParaRPr lang="en-US" altLang="en-US"/>
          </a:p>
        </p:txBody>
      </p:sp>
    </p:spTree>
    <p:extLst>
      <p:ext uri="{BB962C8B-B14F-4D97-AF65-F5344CB8AC3E}">
        <p14:creationId xmlns:p14="http://schemas.microsoft.com/office/powerpoint/2010/main" val="2068166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DDEBE966-B303-43BE-9F94-DB93A7B564E4}" type="slidenum">
              <a:rPr lang="en-US" altLang="en-US"/>
              <a:pPr/>
              <a:t>‹#›</a:t>
            </a:fld>
            <a:endParaRPr lang="en-US" altLang="en-US"/>
          </a:p>
        </p:txBody>
      </p:sp>
    </p:spTree>
    <p:extLst>
      <p:ext uri="{BB962C8B-B14F-4D97-AF65-F5344CB8AC3E}">
        <p14:creationId xmlns:p14="http://schemas.microsoft.com/office/powerpoint/2010/main" val="2430921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7263" y="301625"/>
            <a:ext cx="2266950" cy="5816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1625" cy="5816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F44D911A-4477-4021-95A1-44A63EA16D98}" type="slidenum">
              <a:rPr lang="en-US" altLang="en-US"/>
              <a:pPr/>
              <a:t>‹#›</a:t>
            </a:fld>
            <a:endParaRPr lang="en-US" altLang="en-US"/>
          </a:p>
        </p:txBody>
      </p:sp>
    </p:spTree>
    <p:extLst>
      <p:ext uri="{BB962C8B-B14F-4D97-AF65-F5344CB8AC3E}">
        <p14:creationId xmlns:p14="http://schemas.microsoft.com/office/powerpoint/2010/main" val="2150792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3F0E01B8-FA1B-44B2-A1A0-98E2CC8B4E1B}" type="slidenum">
              <a:rPr lang="en-US" altLang="en-US"/>
              <a:pPr/>
              <a:t>‹#›</a:t>
            </a:fld>
            <a:endParaRPr lang="en-US" altLang="en-US"/>
          </a:p>
        </p:txBody>
      </p:sp>
    </p:spTree>
    <p:extLst>
      <p:ext uri="{BB962C8B-B14F-4D97-AF65-F5344CB8AC3E}">
        <p14:creationId xmlns:p14="http://schemas.microsoft.com/office/powerpoint/2010/main" val="5262280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F77A39F5-11AD-4F50-9FA0-D398E022574F}" type="slidenum">
              <a:rPr lang="en-US" altLang="en-US"/>
              <a:pPr/>
              <a:t>‹#›</a:t>
            </a:fld>
            <a:endParaRPr lang="en-US" altLang="en-US"/>
          </a:p>
        </p:txBody>
      </p:sp>
    </p:spTree>
    <p:extLst>
      <p:ext uri="{BB962C8B-B14F-4D97-AF65-F5344CB8AC3E}">
        <p14:creationId xmlns:p14="http://schemas.microsoft.com/office/powerpoint/2010/main" val="12436350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2CA5B75B-6D1E-4F81-9374-A9A49F747AE8}" type="slidenum">
              <a:rPr lang="en-US" altLang="en-US"/>
              <a:pPr/>
              <a:t>‹#›</a:t>
            </a:fld>
            <a:endParaRPr lang="en-US" altLang="en-US"/>
          </a:p>
        </p:txBody>
      </p:sp>
    </p:spTree>
    <p:extLst>
      <p:ext uri="{BB962C8B-B14F-4D97-AF65-F5344CB8AC3E}">
        <p14:creationId xmlns:p14="http://schemas.microsoft.com/office/powerpoint/2010/main" val="1934911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152900" cy="3778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6025" y="1979613"/>
            <a:ext cx="4152900" cy="3778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F5650295-CF85-4EE8-BD6B-C0F20BB8AA48}" type="slidenum">
              <a:rPr lang="en-US" altLang="en-US"/>
              <a:pPr/>
              <a:t>‹#›</a:t>
            </a:fld>
            <a:endParaRPr lang="en-US" altLang="en-US"/>
          </a:p>
        </p:txBody>
      </p:sp>
    </p:spTree>
    <p:extLst>
      <p:ext uri="{BB962C8B-B14F-4D97-AF65-F5344CB8AC3E}">
        <p14:creationId xmlns:p14="http://schemas.microsoft.com/office/powerpoint/2010/main" val="2747407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fld id="{BDBA6A81-CD98-466B-B480-C4928C035AB5}" type="slidenum">
              <a:rPr lang="en-US" altLang="en-US"/>
              <a:pPr/>
              <a:t>‹#›</a:t>
            </a:fld>
            <a:endParaRPr lang="en-US" altLang="en-US"/>
          </a:p>
        </p:txBody>
      </p:sp>
    </p:spTree>
    <p:extLst>
      <p:ext uri="{BB962C8B-B14F-4D97-AF65-F5344CB8AC3E}">
        <p14:creationId xmlns:p14="http://schemas.microsoft.com/office/powerpoint/2010/main" val="19060425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1E0EB9B5-F148-4C3E-B2BE-879BFD6A90D9}" type="slidenum">
              <a:rPr lang="en-US" altLang="en-US"/>
              <a:pPr/>
              <a:t>‹#›</a:t>
            </a:fld>
            <a:endParaRPr lang="en-US" altLang="en-US"/>
          </a:p>
        </p:txBody>
      </p:sp>
    </p:spTree>
    <p:extLst>
      <p:ext uri="{BB962C8B-B14F-4D97-AF65-F5344CB8AC3E}">
        <p14:creationId xmlns:p14="http://schemas.microsoft.com/office/powerpoint/2010/main" val="3940355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fld id="{F7F5648E-3D8F-43FD-8FD8-FFD8D5C23223}" type="slidenum">
              <a:rPr lang="en-US" altLang="en-US"/>
              <a:pPr/>
              <a:t>‹#›</a:t>
            </a:fld>
            <a:endParaRPr lang="en-US" altLang="en-US"/>
          </a:p>
        </p:txBody>
      </p:sp>
    </p:spTree>
    <p:extLst>
      <p:ext uri="{BB962C8B-B14F-4D97-AF65-F5344CB8AC3E}">
        <p14:creationId xmlns:p14="http://schemas.microsoft.com/office/powerpoint/2010/main" val="1801458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B50EF37C-A768-49EE-882C-0BAA152A71B1}" type="slidenum">
              <a:rPr lang="en-US" altLang="en-US"/>
              <a:pPr/>
              <a:t>‹#›</a:t>
            </a:fld>
            <a:endParaRPr lang="en-US" altLang="en-US"/>
          </a:p>
        </p:txBody>
      </p:sp>
    </p:spTree>
    <p:extLst>
      <p:ext uri="{BB962C8B-B14F-4D97-AF65-F5344CB8AC3E}">
        <p14:creationId xmlns:p14="http://schemas.microsoft.com/office/powerpoint/2010/main" val="31055625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D2CC1A0E-985A-447C-82F4-1E3D021A3B13}" type="slidenum">
              <a:rPr lang="en-US" altLang="en-US"/>
              <a:pPr/>
              <a:t>‹#›</a:t>
            </a:fld>
            <a:endParaRPr lang="en-US" altLang="en-US"/>
          </a:p>
        </p:txBody>
      </p:sp>
    </p:spTree>
    <p:extLst>
      <p:ext uri="{BB962C8B-B14F-4D97-AF65-F5344CB8AC3E}">
        <p14:creationId xmlns:p14="http://schemas.microsoft.com/office/powerpoint/2010/main" val="25425674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241949F2-7562-481D-AAC6-B0D2A5D0CB9D}" type="slidenum">
              <a:rPr lang="en-US" altLang="en-US"/>
              <a:pPr/>
              <a:t>‹#›</a:t>
            </a:fld>
            <a:endParaRPr lang="en-US" altLang="en-US"/>
          </a:p>
        </p:txBody>
      </p:sp>
    </p:spTree>
    <p:extLst>
      <p:ext uri="{BB962C8B-B14F-4D97-AF65-F5344CB8AC3E}">
        <p14:creationId xmlns:p14="http://schemas.microsoft.com/office/powerpoint/2010/main" val="1340388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539750"/>
            <a:ext cx="2159000" cy="52181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539750"/>
            <a:ext cx="6327775" cy="5218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C5CB4805-08F0-43D2-BF0C-28CE164171D2}" type="slidenum">
              <a:rPr lang="en-US" altLang="en-US"/>
              <a:pPr/>
              <a:t>‹#›</a:t>
            </a:fld>
            <a:endParaRPr lang="en-US" altLang="en-US"/>
          </a:p>
        </p:txBody>
      </p:sp>
    </p:spTree>
    <p:extLst>
      <p:ext uri="{BB962C8B-B14F-4D97-AF65-F5344CB8AC3E}">
        <p14:creationId xmlns:p14="http://schemas.microsoft.com/office/powerpoint/2010/main" val="2049303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72F27BA1-E3BF-41F1-A15A-70EE3353450F}" type="slidenum">
              <a:rPr lang="en-US" altLang="en-US"/>
              <a:pPr/>
              <a:t>‹#›</a:t>
            </a:fld>
            <a:endParaRPr lang="en-US" altLang="en-US"/>
          </a:p>
        </p:txBody>
      </p:sp>
    </p:spTree>
    <p:extLst>
      <p:ext uri="{BB962C8B-B14F-4D97-AF65-F5344CB8AC3E}">
        <p14:creationId xmlns:p14="http://schemas.microsoft.com/office/powerpoint/2010/main" val="34226701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C61B38A0-C704-4235-90F1-490F2FAF7E66}" type="slidenum">
              <a:rPr lang="en-US" altLang="en-US"/>
              <a:pPr/>
              <a:t>‹#›</a:t>
            </a:fld>
            <a:endParaRPr lang="en-US" altLang="en-US"/>
          </a:p>
        </p:txBody>
      </p:sp>
    </p:spTree>
    <p:extLst>
      <p:ext uri="{BB962C8B-B14F-4D97-AF65-F5344CB8AC3E}">
        <p14:creationId xmlns:p14="http://schemas.microsoft.com/office/powerpoint/2010/main" val="15658462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4F533492-D0AC-4088-87BF-6E7ADE87A737}" type="slidenum">
              <a:rPr lang="en-US" altLang="en-US"/>
              <a:pPr/>
              <a:t>‹#›</a:t>
            </a:fld>
            <a:endParaRPr lang="en-US" altLang="en-US"/>
          </a:p>
        </p:txBody>
      </p:sp>
    </p:spTree>
    <p:extLst>
      <p:ext uri="{BB962C8B-B14F-4D97-AF65-F5344CB8AC3E}">
        <p14:creationId xmlns:p14="http://schemas.microsoft.com/office/powerpoint/2010/main" val="40234138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8D120ED2-5ADD-48DD-8D4A-80CEFB1D8569}" type="slidenum">
              <a:rPr lang="en-US" altLang="en-US"/>
              <a:pPr/>
              <a:t>‹#›</a:t>
            </a:fld>
            <a:endParaRPr lang="en-US" altLang="en-US"/>
          </a:p>
        </p:txBody>
      </p:sp>
    </p:spTree>
    <p:extLst>
      <p:ext uri="{BB962C8B-B14F-4D97-AF65-F5344CB8AC3E}">
        <p14:creationId xmlns:p14="http://schemas.microsoft.com/office/powerpoint/2010/main" val="24986437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fld id="{C151B8C8-8814-4A0D-ADB8-A219EB877B2F}" type="slidenum">
              <a:rPr lang="en-US" altLang="en-US"/>
              <a:pPr/>
              <a:t>‹#›</a:t>
            </a:fld>
            <a:endParaRPr lang="en-US" altLang="en-US"/>
          </a:p>
        </p:txBody>
      </p:sp>
    </p:spTree>
    <p:extLst>
      <p:ext uri="{BB962C8B-B14F-4D97-AF65-F5344CB8AC3E}">
        <p14:creationId xmlns:p14="http://schemas.microsoft.com/office/powerpoint/2010/main" val="13042586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B366CE55-4F8F-4616-A537-7D5875F6ED59}" type="slidenum">
              <a:rPr lang="en-US" altLang="en-US"/>
              <a:pPr/>
              <a:t>‹#›</a:t>
            </a:fld>
            <a:endParaRPr lang="en-US" altLang="en-US"/>
          </a:p>
        </p:txBody>
      </p:sp>
    </p:spTree>
    <p:extLst>
      <p:ext uri="{BB962C8B-B14F-4D97-AF65-F5344CB8AC3E}">
        <p14:creationId xmlns:p14="http://schemas.microsoft.com/office/powerpoint/2010/main" val="1899775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fld id="{94B77344-C321-438F-9FEA-BB58234E75B7}" type="slidenum">
              <a:rPr lang="en-US" altLang="en-US"/>
              <a:pPr/>
              <a:t>‹#›</a:t>
            </a:fld>
            <a:endParaRPr lang="en-US" altLang="en-US"/>
          </a:p>
        </p:txBody>
      </p:sp>
    </p:spTree>
    <p:extLst>
      <p:ext uri="{BB962C8B-B14F-4D97-AF65-F5344CB8AC3E}">
        <p14:creationId xmlns:p14="http://schemas.microsoft.com/office/powerpoint/2010/main" val="17012774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C5A72F22-A03D-4AA1-85BF-FB82F364D3A9}" type="slidenum">
              <a:rPr lang="en-US" altLang="en-US"/>
              <a:pPr/>
              <a:t>‹#›</a:t>
            </a:fld>
            <a:endParaRPr lang="en-US" altLang="en-US"/>
          </a:p>
        </p:txBody>
      </p:sp>
    </p:spTree>
    <p:extLst>
      <p:ext uri="{BB962C8B-B14F-4D97-AF65-F5344CB8AC3E}">
        <p14:creationId xmlns:p14="http://schemas.microsoft.com/office/powerpoint/2010/main" val="23864907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44897518-A785-4B97-9C7D-F2C28E68C9A9}" type="slidenum">
              <a:rPr lang="en-US" altLang="en-US"/>
              <a:pPr/>
              <a:t>‹#›</a:t>
            </a:fld>
            <a:endParaRPr lang="en-US" altLang="en-US"/>
          </a:p>
        </p:txBody>
      </p:sp>
    </p:spTree>
    <p:extLst>
      <p:ext uri="{BB962C8B-B14F-4D97-AF65-F5344CB8AC3E}">
        <p14:creationId xmlns:p14="http://schemas.microsoft.com/office/powerpoint/2010/main" val="2074382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5CAAE6D4-38C4-434B-8058-A68A5F1AFCB8}" type="slidenum">
              <a:rPr lang="en-US" altLang="en-US"/>
              <a:pPr/>
              <a:t>‹#›</a:t>
            </a:fld>
            <a:endParaRPr lang="en-US" altLang="en-US"/>
          </a:p>
        </p:txBody>
      </p:sp>
    </p:spTree>
    <p:extLst>
      <p:ext uri="{BB962C8B-B14F-4D97-AF65-F5344CB8AC3E}">
        <p14:creationId xmlns:p14="http://schemas.microsoft.com/office/powerpoint/2010/main" val="41553666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fld id="{21645B29-FDF2-4679-880E-EADDBFF3ABB9}" type="slidenum">
              <a:rPr lang="en-US" altLang="en-US"/>
              <a:pPr/>
              <a:t>‹#›</a:t>
            </a:fld>
            <a:endParaRPr lang="en-US" altLang="en-US"/>
          </a:p>
        </p:txBody>
      </p:sp>
    </p:spTree>
    <p:extLst>
      <p:ext uri="{BB962C8B-B14F-4D97-AF65-F5344CB8AC3E}">
        <p14:creationId xmlns:p14="http://schemas.microsoft.com/office/powerpoint/2010/main" val="32250118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fld id="{6C716AFC-EFB7-4403-8D61-B0F319752B96}" type="slidenum">
              <a:rPr lang="en-US" altLang="en-US"/>
              <a:pPr/>
              <a:t>‹#›</a:t>
            </a:fld>
            <a:endParaRPr lang="en-US" altLang="en-US"/>
          </a:p>
        </p:txBody>
      </p:sp>
    </p:spTree>
    <p:extLst>
      <p:ext uri="{BB962C8B-B14F-4D97-AF65-F5344CB8AC3E}">
        <p14:creationId xmlns:p14="http://schemas.microsoft.com/office/powerpoint/2010/main" val="3334309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Lst>
              <a:defRPr sz="1400" smtClean="0">
                <a:solidFill>
                  <a:srgbClr val="000000"/>
                </a:solidFill>
                <a:latin typeface="Times New Roman" charset="0"/>
                <a:ea typeface="ＭＳ Ｐゴシック" charset="0"/>
                <a:cs typeface="Arial Unicode MS" charset="0"/>
              </a:defRPr>
            </a:lvl1pPr>
          </a:lstStyle>
          <a:p>
            <a:pPr>
              <a:defRPr/>
            </a:pPr>
            <a:endParaRPr lang="en-US"/>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ct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Arial Unicode MS" charset="0"/>
              </a:defRPr>
            </a:lvl1pPr>
          </a:lstStyle>
          <a:p>
            <a:pPr>
              <a:defRPr/>
            </a:pPr>
            <a:endParaRPr lang="en-US"/>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F08BD790-AC2E-4CA6-B9F3-3091859FD94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Microsoft YaHei"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Microsoft YaHei"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Microsoft YaHei"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Microsoft YaHei"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icrosoft YaHei"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icrosoft YaHei"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icrosoft YaHei"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icrosoft YaHei" charset="0"/>
        </a:defRPr>
      </a:lvl9pPr>
    </p:titleStyle>
    <p:bodyStyle>
      <a:lvl1pPr marL="342900" indent="-342900" algn="l" defTabSz="457200" rtl="0" eaLnBrk="0" fontAlgn="base" hangingPunct="0">
        <a:lnSpc>
          <a:spcPct val="93000"/>
        </a:lnSpc>
        <a:spcBef>
          <a:spcPct val="0"/>
        </a:spcBef>
        <a:spcAft>
          <a:spcPts val="1413"/>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720725" y="684213"/>
            <a:ext cx="8458200" cy="10223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2050" name="Rectangle 2"/>
          <p:cNvSpPr>
            <a:spLocks noGrp="1" noChangeArrowheads="1"/>
          </p:cNvSpPr>
          <p:nvPr>
            <p:ph type="body" idx="1"/>
          </p:nvPr>
        </p:nvSpPr>
        <p:spPr bwMode="auto">
          <a:xfrm>
            <a:off x="720725" y="1949450"/>
            <a:ext cx="8853488" cy="3810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051" name="Rectangle 3"/>
          <p:cNvSpPr>
            <a:spLocks noGrp="1" noChangeArrowheads="1"/>
          </p:cNvSpPr>
          <p:nvPr>
            <p:ph type="dt"/>
          </p:nvPr>
        </p:nvSpPr>
        <p:spPr bwMode="auto">
          <a:xfrm>
            <a:off x="539750" y="6318250"/>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2052" name="Rectangle 4"/>
          <p:cNvSpPr>
            <a:spLocks noGrp="1" noChangeArrowheads="1"/>
          </p:cNvSpPr>
          <p:nvPr>
            <p:ph type="ftr"/>
          </p:nvPr>
        </p:nvSpPr>
        <p:spPr bwMode="auto">
          <a:xfrm>
            <a:off x="3267075" y="6346825"/>
            <a:ext cx="3194050"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ct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2053" name="Rectangle 5"/>
          <p:cNvSpPr>
            <a:spLocks noGrp="1" noChangeArrowheads="1"/>
          </p:cNvSpPr>
          <p:nvPr>
            <p:ph type="sldNum"/>
          </p:nvPr>
        </p:nvSpPr>
        <p:spPr bwMode="auto">
          <a:xfrm>
            <a:off x="6831013" y="634682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C94F62FD-806D-4DF4-9CFF-5BD37292F86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charset="0"/>
          <a:ea typeface="ＭＳ Ｐゴシック" charset="0"/>
          <a:cs typeface="Arial Unicode MS"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charset="0"/>
          <a:ea typeface="ＭＳ Ｐゴシック" charset="0"/>
          <a:cs typeface="Arial Unicode MS"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charset="0"/>
          <a:ea typeface="ＭＳ Ｐゴシック" charset="0"/>
          <a:cs typeface="Arial Unicode MS"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charset="0"/>
          <a:ea typeface="ＭＳ Ｐゴシック"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ＭＳ Ｐゴシック"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ＭＳ Ｐゴシック"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ＭＳ Ｐゴシック"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ＭＳ Ｐゴシック" charset="0"/>
          <a:cs typeface="Arial Unicode MS" charset="0"/>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503238" y="301625"/>
            <a:ext cx="9069387"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3074" name="Rectangle 2"/>
          <p:cNvSpPr>
            <a:spLocks noGrp="1" noChangeArrowheads="1"/>
          </p:cNvSpPr>
          <p:nvPr>
            <p:ph type="body" idx="1"/>
          </p:nvPr>
        </p:nvSpPr>
        <p:spPr bwMode="auto">
          <a:xfrm>
            <a:off x="720725" y="1979613"/>
            <a:ext cx="8853488" cy="41386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3075" name="Rectangle 3"/>
          <p:cNvSpPr>
            <a:spLocks noGrp="1" noChangeArrowheads="1"/>
          </p:cNvSpPr>
          <p:nvPr>
            <p:ph type="dt"/>
          </p:nvPr>
        </p:nvSpPr>
        <p:spPr bwMode="auto">
          <a:xfrm>
            <a:off x="612775" y="656272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3076" name="Rectangle 4"/>
          <p:cNvSpPr>
            <a:spLocks noGrp="1" noChangeArrowheads="1"/>
          </p:cNvSpPr>
          <p:nvPr>
            <p:ph type="ftr"/>
          </p:nvPr>
        </p:nvSpPr>
        <p:spPr bwMode="auto">
          <a:xfrm>
            <a:off x="3556000" y="6562725"/>
            <a:ext cx="3194050"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ct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3077" name="Rectangle 5"/>
          <p:cNvSpPr>
            <a:spLocks noGrp="1" noChangeArrowheads="1"/>
          </p:cNvSpPr>
          <p:nvPr>
            <p:ph type="sldNum"/>
          </p:nvPr>
        </p:nvSpPr>
        <p:spPr bwMode="auto">
          <a:xfrm>
            <a:off x="7335838" y="656272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990BEC8D-9ED6-4921-B0BB-0A189FA77C7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charset="0"/>
          <a:ea typeface="ＭＳ Ｐゴシック" charset="0"/>
          <a:cs typeface="Arial Unicode MS"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charset="0"/>
          <a:ea typeface="ＭＳ Ｐゴシック" charset="0"/>
          <a:cs typeface="Arial Unicode MS"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charset="0"/>
          <a:ea typeface="ＭＳ Ｐゴシック" charset="0"/>
          <a:cs typeface="Arial Unicode MS"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charset="0"/>
          <a:ea typeface="ＭＳ Ｐゴシック"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ＭＳ Ｐゴシック"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ＭＳ Ｐゴシック"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ＭＳ Ｐゴシック"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ＭＳ Ｐゴシック" charset="0"/>
          <a:cs typeface="Arial Unicode MS" charset="0"/>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8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8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8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8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8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8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8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8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8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720725" y="539750"/>
            <a:ext cx="8639175" cy="10223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4098" name="Rectangle 2"/>
          <p:cNvSpPr>
            <a:spLocks noGrp="1" noChangeArrowheads="1"/>
          </p:cNvSpPr>
          <p:nvPr>
            <p:ph type="body" idx="1"/>
          </p:nvPr>
        </p:nvSpPr>
        <p:spPr bwMode="auto">
          <a:xfrm>
            <a:off x="720725" y="1979613"/>
            <a:ext cx="8458200" cy="3778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4099" name="Rectangle 3"/>
          <p:cNvSpPr>
            <a:spLocks noGrp="1" noChangeArrowheads="1"/>
          </p:cNvSpPr>
          <p:nvPr>
            <p:ph type="dt"/>
          </p:nvPr>
        </p:nvSpPr>
        <p:spPr bwMode="auto">
          <a:xfrm>
            <a:off x="676275" y="6300788"/>
            <a:ext cx="2346325" cy="5191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4100" name="Rectangle 4"/>
          <p:cNvSpPr>
            <a:spLocks noGrp="1" noChangeArrowheads="1"/>
          </p:cNvSpPr>
          <p:nvPr>
            <p:ph type="ftr"/>
          </p:nvPr>
        </p:nvSpPr>
        <p:spPr bwMode="auto">
          <a:xfrm>
            <a:off x="3419475" y="6318250"/>
            <a:ext cx="3221038"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ct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4101" name="Rectangle 5"/>
          <p:cNvSpPr>
            <a:spLocks noGrp="1" noChangeArrowheads="1"/>
          </p:cNvSpPr>
          <p:nvPr>
            <p:ph type="sldNum"/>
          </p:nvPr>
        </p:nvSpPr>
        <p:spPr bwMode="auto">
          <a:xfrm>
            <a:off x="7011988" y="6318250"/>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A5778256-1736-4624-9C47-08D2903A076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charset="0"/>
          <a:ea typeface="ＭＳ Ｐゴシック" charset="0"/>
          <a:cs typeface="Arial Unicode MS"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charset="0"/>
          <a:ea typeface="ＭＳ Ｐゴシック" charset="0"/>
          <a:cs typeface="Arial Unicode MS"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charset="0"/>
          <a:ea typeface="ＭＳ Ｐゴシック" charset="0"/>
          <a:cs typeface="Arial Unicode MS"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800000"/>
          </a:solidFill>
          <a:latin typeface="Arial" charset="0"/>
          <a:ea typeface="ＭＳ Ｐゴシック"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ＭＳ Ｐゴシック"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ＭＳ Ｐゴシック"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ＭＳ Ｐゴシック"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ＭＳ Ｐゴシック" charset="0"/>
          <a:cs typeface="Arial Unicode MS" charset="0"/>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6B6B"/>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6B6B"/>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6B6B"/>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6B6B"/>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6B6B"/>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6B6B"/>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6B6B"/>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6B6B"/>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6B6B"/>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bwMode="auto">
          <a:xfrm>
            <a:off x="503238" y="301625"/>
            <a:ext cx="9069387"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5122" name="Rectangle 2"/>
          <p:cNvSpPr>
            <a:spLocks noGrp="1" noChangeArrowheads="1"/>
          </p:cNvSpPr>
          <p:nvPr>
            <p:ph type="body" idx="1"/>
          </p:nvPr>
        </p:nvSpPr>
        <p:spPr bwMode="auto">
          <a:xfrm>
            <a:off x="503238" y="1768475"/>
            <a:ext cx="9069387" cy="498792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5123" name="Rectangle 3"/>
          <p:cNvSpPr>
            <a:spLocks noGrp="1" noChangeArrowheads="1"/>
          </p:cNvSpPr>
          <p:nvPr>
            <p:ph type="dt"/>
          </p:nvPr>
        </p:nvSpPr>
        <p:spPr bwMode="auto">
          <a:xfrm>
            <a:off x="503238" y="688657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charset="0"/>
              <a:buNone/>
              <a:tabLst>
                <a:tab pos="723900" algn="l"/>
                <a:tab pos="1447800" algn="l"/>
                <a:tab pos="21717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5124" name="Rectangle 4"/>
          <p:cNvSpPr>
            <a:spLocks noGrp="1" noChangeArrowheads="1"/>
          </p:cNvSpPr>
          <p:nvPr>
            <p:ph type="ftr"/>
          </p:nvPr>
        </p:nvSpPr>
        <p:spPr bwMode="auto">
          <a:xfrm>
            <a:off x="3448050" y="6886575"/>
            <a:ext cx="3194050"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ctr">
              <a:lnSpc>
                <a:spcPct val="95000"/>
              </a:lnSpc>
              <a:buFont typeface="Times New Roman" charset="0"/>
              <a:buNone/>
              <a:tabLst>
                <a:tab pos="723900" algn="l"/>
                <a:tab pos="1447800" algn="l"/>
                <a:tab pos="2171700" algn="l"/>
                <a:tab pos="2895600" algn="l"/>
              </a:tabLst>
              <a:defRPr sz="1400" smtClean="0">
                <a:solidFill>
                  <a:srgbClr val="000000"/>
                </a:solidFill>
                <a:latin typeface="Times New Roman" charset="0"/>
                <a:ea typeface="ＭＳ Ｐゴシック" charset="0"/>
                <a:cs typeface="+mn-cs"/>
              </a:defRPr>
            </a:lvl1pPr>
          </a:lstStyle>
          <a:p>
            <a:pPr>
              <a:defRPr/>
            </a:pPr>
            <a:endParaRPr lang="en-US"/>
          </a:p>
        </p:txBody>
      </p:sp>
      <p:sp>
        <p:nvSpPr>
          <p:cNvPr id="5125" name="Rectangle 5"/>
          <p:cNvSpPr>
            <a:spLocks noGrp="1" noChangeArrowheads="1"/>
          </p:cNvSpPr>
          <p:nvPr>
            <p:ph type="sldNum"/>
          </p:nvPr>
        </p:nvSpPr>
        <p:spPr bwMode="auto">
          <a:xfrm>
            <a:off x="7227888" y="6886575"/>
            <a:ext cx="2346325" cy="5191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defRPr>
            </a:lvl1pPr>
          </a:lstStyle>
          <a:p>
            <a:fld id="{BC9C3240-D147-45CB-B912-CFB2651A40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charset="0"/>
          <a:ea typeface="ＭＳ Ｐゴシック" charset="0"/>
          <a:cs typeface="Arial Unicode MS" charset="0"/>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charset="0"/>
          <a:ea typeface="ＭＳ Ｐゴシック" charset="0"/>
          <a:cs typeface="Arial Unicode MS" charset="0"/>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charset="0"/>
          <a:ea typeface="ＭＳ Ｐゴシック" charset="0"/>
          <a:cs typeface="Arial Unicode MS" charset="0"/>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80"/>
          </a:solidFill>
          <a:latin typeface="Arial" charset="0"/>
          <a:ea typeface="ＭＳ Ｐゴシック"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ＭＳ Ｐゴシック"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ＭＳ Ｐゴシック"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ＭＳ Ｐゴシック"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ＭＳ Ｐゴシック" charset="0"/>
          <a:cs typeface="Arial Unicode MS" charset="0"/>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6.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hyperlink" Target="http://pareonline.net/getvn.asp?v=8&amp;n=17" TargetMode="Externa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creative-wisdom.com/teaching/WBI/galton.htm" TargetMode="Externa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6.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6.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6.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6.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46.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6.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6.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46.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3" Type="http://schemas.openxmlformats.org/officeDocument/2006/relationships/hyperlink" Target="http://hdr.undp.org/en/data-explorer" TargetMode="External"/><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Dancing with the data</a:t>
            </a:r>
          </a:p>
        </p:txBody>
      </p:sp>
      <p:sp>
        <p:nvSpPr>
          <p:cNvPr id="7170" name="Rectangle 2"/>
          <p:cNvSpPr>
            <a:spLocks noGrp="1" noChangeArrowheads="1"/>
          </p:cNvSpPr>
          <p:nvPr>
            <p:ph type="subTitle" idx="4294967295"/>
          </p:nvPr>
        </p:nvSpPr>
        <p:spPr>
          <a:xfrm>
            <a:off x="530225" y="5394325"/>
            <a:ext cx="4498975" cy="1820863"/>
          </a:xfrm>
        </p:spPr>
        <p:txBody>
          <a:bodyPr tIns="24695" anchor="ctr"/>
          <a:lstStyle/>
          <a:p>
            <a:pPr marL="0" indent="0" algn="ctr" eaLnBrk="1">
              <a:spcAft>
                <a:spcPct val="0"/>
              </a:spcAft>
              <a:buFont typeface="Times New Roman" charset="0"/>
              <a:buNone/>
              <a:tabLst>
                <a:tab pos="723900" algn="l"/>
                <a:tab pos="1447800" algn="l"/>
                <a:tab pos="2171700" algn="l"/>
                <a:tab pos="2895600" algn="l"/>
                <a:tab pos="3619500" algn="l"/>
                <a:tab pos="4343400" algn="l"/>
              </a:tabLst>
              <a:defRPr/>
            </a:pPr>
            <a:r>
              <a:rPr lang="en-US" sz="2800" smtClean="0"/>
              <a:t>Chong Ho Yu (Alex)</a:t>
            </a:r>
          </a:p>
          <a:p>
            <a:pPr marL="0" indent="0" algn="ctr" eaLnBrk="1">
              <a:spcAft>
                <a:spcPct val="0"/>
              </a:spcAft>
              <a:buFont typeface="Times New Roman" charset="0"/>
              <a:buNone/>
              <a:tabLst>
                <a:tab pos="723900" algn="l"/>
                <a:tab pos="1447800" algn="l"/>
                <a:tab pos="2171700" algn="l"/>
                <a:tab pos="2895600" algn="l"/>
                <a:tab pos="3619500" algn="l"/>
                <a:tab pos="4343400" algn="l"/>
              </a:tabLst>
              <a:defRPr/>
            </a:pPr>
            <a:endParaRPr lang="en-US" sz="2800" smtClean="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38" y="1563688"/>
            <a:ext cx="4953000" cy="3298825"/>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4100" y="3414713"/>
            <a:ext cx="4189413" cy="335121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Agenda</a:t>
            </a:r>
          </a:p>
        </p:txBody>
      </p:sp>
      <p:sp>
        <p:nvSpPr>
          <p:cNvPr id="8194" name="Rectangle 2"/>
          <p:cNvSpPr>
            <a:spLocks noGrp="1" noChangeArrowheads="1"/>
          </p:cNvSpPr>
          <p:nvPr>
            <p:ph type="body" idx="1"/>
          </p:nvPr>
        </p:nvSpPr>
        <p:spPr>
          <a:xfrm>
            <a:off x="503238" y="17684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Difference between static and dynamic graphics</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Visualization techniques from 1 to 5 dimensions</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Future trend: multi-panel visualization to go beyond 5 dimensions</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Hand-on exercises using JMP.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Opposition</a:t>
            </a:r>
          </a:p>
        </p:txBody>
      </p:sp>
      <p:sp>
        <p:nvSpPr>
          <p:cNvPr id="9218" name="Rectangle 2"/>
          <p:cNvSpPr>
            <a:spLocks noGrp="1" noChangeArrowheads="1"/>
          </p:cNvSpPr>
          <p:nvPr>
            <p:ph type="body" idx="1"/>
          </p:nvPr>
        </p:nvSpPr>
        <p:spPr>
          <a:xfrm>
            <a:off x="503238" y="1768475"/>
            <a:ext cx="9070975" cy="5273675"/>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Fisher (1932) said:</a:t>
            </a:r>
          </a:p>
          <a:p>
            <a:pPr marL="1727200" lvl="1" indent="-609600" eaLnBrk="1">
              <a:buSzPct val="75000"/>
              <a:buFont typeface="Symbo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solidFill>
                  <a:srgbClr val="FF0000"/>
                </a:solidFill>
              </a:rPr>
              <a:t>Diagrams prove nothing</a:t>
            </a:r>
            <a:r>
              <a:rPr lang="en-US" smtClean="0"/>
              <a:t>, but bring outstanding features readily to the eye; they are therefore no substitute for such critical tests as may be applied to the data.</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Today many researchers insist that reporting the numbers is sufficient.</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How can we spot outliers, check assumptions (e.g. linearity, normality), identify patterns (e.g. clusters), evaluate model adequacy (e.g. residuals) without looking at the data?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03239" y="301625"/>
            <a:ext cx="4765674"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Opposition</a:t>
            </a:r>
          </a:p>
        </p:txBody>
      </p:sp>
      <p:sp>
        <p:nvSpPr>
          <p:cNvPr id="9218" name="Rectangle 2"/>
          <p:cNvSpPr>
            <a:spLocks noGrp="1" noChangeArrowheads="1"/>
          </p:cNvSpPr>
          <p:nvPr>
            <p:ph type="body" idx="1"/>
          </p:nvPr>
        </p:nvSpPr>
        <p:spPr>
          <a:xfrm>
            <a:off x="496861" y="1532276"/>
            <a:ext cx="7051674" cy="5273675"/>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“Many journal articles do not display graphics.”</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Because it is expensive! It’ll cost you an arm and a leg!</a:t>
            </a:r>
          </a:p>
        </p:txBody>
      </p:sp>
      <p:pic>
        <p:nvPicPr>
          <p:cNvPr id="2" name="Picture 1"/>
          <p:cNvPicPr>
            <a:picLocks noChangeAspect="1"/>
          </p:cNvPicPr>
          <p:nvPr/>
        </p:nvPicPr>
        <p:blipFill>
          <a:blip r:embed="rId3"/>
          <a:stretch>
            <a:fillRect/>
          </a:stretch>
        </p:blipFill>
        <p:spPr>
          <a:xfrm>
            <a:off x="513102" y="3779837"/>
            <a:ext cx="9053865" cy="3581400"/>
          </a:xfrm>
          <a:prstGeom prst="rect">
            <a:avLst/>
          </a:prstGeom>
        </p:spPr>
      </p:pic>
      <p:pic>
        <p:nvPicPr>
          <p:cNvPr id="7" name="Picture 6"/>
          <p:cNvPicPr>
            <a:picLocks noChangeAspect="1"/>
          </p:cNvPicPr>
          <p:nvPr/>
        </p:nvPicPr>
        <p:blipFill>
          <a:blip r:embed="rId4"/>
          <a:stretch>
            <a:fillRect/>
          </a:stretch>
        </p:blipFill>
        <p:spPr>
          <a:xfrm>
            <a:off x="7577268" y="884237"/>
            <a:ext cx="1848457" cy="2669993"/>
          </a:xfrm>
          <a:prstGeom prst="rect">
            <a:avLst/>
          </a:prstGeom>
        </p:spPr>
      </p:pic>
    </p:spTree>
    <p:extLst>
      <p:ext uri="{BB962C8B-B14F-4D97-AF65-F5344CB8AC3E}">
        <p14:creationId xmlns:p14="http://schemas.microsoft.com/office/powerpoint/2010/main" val="34303100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 beyond the horizon!</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Can you do this in a print journal?</a:t>
            </a:r>
          </a:p>
          <a:p>
            <a:pPr marL="457200" indent="-457200">
              <a:buFont typeface="Arial" panose="020B0604020202020204" pitchFamily="34" charset="0"/>
              <a:buChar char="•"/>
            </a:pPr>
            <a:r>
              <a:rPr lang="en-US" dirty="0" smtClean="0"/>
              <a:t>Yu</a:t>
            </a:r>
            <a:r>
              <a:rPr lang="en-US" dirty="0"/>
              <a:t>, C. H., &amp; </a:t>
            </a:r>
            <a:r>
              <a:rPr lang="en-US" dirty="0" err="1"/>
              <a:t>Stockford</a:t>
            </a:r>
            <a:r>
              <a:rPr lang="en-US" dirty="0"/>
              <a:t>, S. (2003). Evaluating spatial- and temporal-oriented multi-dimensional visualization techniques for research and instruction. </a:t>
            </a:r>
            <a:r>
              <a:rPr lang="en-US" i="1" dirty="0"/>
              <a:t>Practical Assessment, Research &amp; Evaluation, 8(17)</a:t>
            </a:r>
            <a:r>
              <a:rPr lang="en-US" dirty="0"/>
              <a:t>. Retrieved from</a:t>
            </a:r>
            <a:r>
              <a:rPr lang="en-US" dirty="0">
                <a:hlinkClick r:id="rId2"/>
              </a:rPr>
              <a:t>http://pareonline.net/getvn.asp?v=8&amp;n=17</a:t>
            </a:r>
            <a:endParaRPr lang="en-US" dirty="0"/>
          </a:p>
        </p:txBody>
      </p:sp>
    </p:spTree>
    <p:extLst>
      <p:ext uri="{BB962C8B-B14F-4D97-AF65-F5344CB8AC3E}">
        <p14:creationId xmlns:p14="http://schemas.microsoft.com/office/powerpoint/2010/main" val="3353215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 beyond the horizon!</a:t>
            </a:r>
            <a:endParaRPr lang="en-US" dirty="0"/>
          </a:p>
        </p:txBody>
      </p:sp>
      <p:sp>
        <p:nvSpPr>
          <p:cNvPr id="3" name="Content Placeholder 2"/>
          <p:cNvSpPr>
            <a:spLocks noGrp="1"/>
          </p:cNvSpPr>
          <p:nvPr>
            <p:ph idx="1"/>
          </p:nvPr>
        </p:nvSpPr>
        <p:spPr>
          <a:xfrm>
            <a:off x="503238" y="1530688"/>
            <a:ext cx="9069387" cy="4987925"/>
          </a:xfrm>
        </p:spPr>
        <p:txBody>
          <a:bodyPr/>
          <a:lstStyle/>
          <a:p>
            <a:r>
              <a:rPr lang="en-US" dirty="0" smtClean="0"/>
              <a:t>Can you do this in a hard copy?</a:t>
            </a:r>
          </a:p>
          <a:p>
            <a:r>
              <a:rPr lang="en-US" sz="2400" b="1" dirty="0" smtClean="0">
                <a:solidFill>
                  <a:schemeClr val="tx1"/>
                </a:solidFill>
                <a:hlinkClick r:id="rId2"/>
              </a:rPr>
              <a:t>http://www.creative-wisdom.com/teaching/WBI/galton.htm</a:t>
            </a:r>
            <a:endParaRPr lang="en-US" sz="2400" b="1" dirty="0" smtClean="0">
              <a:solidFill>
                <a:schemeClr val="tx1"/>
              </a:solidFill>
            </a:endParaRPr>
          </a:p>
          <a:p>
            <a:endParaRPr lang="en-US" dirty="0" smtClean="0"/>
          </a:p>
          <a:p>
            <a:endParaRPr lang="en-US" dirty="0"/>
          </a:p>
        </p:txBody>
      </p:sp>
      <p:pic>
        <p:nvPicPr>
          <p:cNvPr id="5" name="Picture 4"/>
          <p:cNvPicPr>
            <a:picLocks noChangeAspect="1"/>
          </p:cNvPicPr>
          <p:nvPr/>
        </p:nvPicPr>
        <p:blipFill>
          <a:blip r:embed="rId3"/>
          <a:stretch>
            <a:fillRect/>
          </a:stretch>
        </p:blipFill>
        <p:spPr>
          <a:xfrm>
            <a:off x="2373312" y="2941637"/>
            <a:ext cx="4572000" cy="4040873"/>
          </a:xfrm>
          <a:prstGeom prst="rect">
            <a:avLst/>
          </a:prstGeom>
          <a:ln>
            <a:solidFill>
              <a:schemeClr val="tx1"/>
            </a:solidFill>
          </a:ln>
        </p:spPr>
      </p:pic>
    </p:spTree>
    <p:extLst>
      <p:ext uri="{BB962C8B-B14F-4D97-AF65-F5344CB8AC3E}">
        <p14:creationId xmlns:p14="http://schemas.microsoft.com/office/powerpoint/2010/main" val="5202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4479925" y="346075"/>
            <a:ext cx="5094288" cy="1171575"/>
          </a:xfrm>
        </p:spPr>
        <p:txBody>
          <a:bodyPr tIns="31752"/>
          <a:lstStyle/>
          <a:p>
            <a:pPr eaLnBrk="1">
              <a:buFont typeface="Times New Roman" charset="0"/>
              <a:buNone/>
              <a:tabLst>
                <a:tab pos="723900" algn="l"/>
                <a:tab pos="1447800" algn="l"/>
                <a:tab pos="2171700" algn="l"/>
                <a:tab pos="2895600" algn="l"/>
                <a:tab pos="3619500" algn="l"/>
                <a:tab pos="4343400" algn="l"/>
                <a:tab pos="5067300" algn="l"/>
              </a:tabLst>
              <a:defRPr/>
            </a:pPr>
            <a:r>
              <a:rPr lang="en-US" sz="3600" smtClean="0"/>
              <a:t>Numbers may fool you!</a:t>
            </a:r>
          </a:p>
        </p:txBody>
      </p:sp>
      <p:sp>
        <p:nvSpPr>
          <p:cNvPr id="10242" name="Rectangle 2"/>
          <p:cNvSpPr>
            <a:spLocks noGrp="1" noChangeArrowheads="1"/>
          </p:cNvSpPr>
          <p:nvPr>
            <p:ph type="body" idx="1"/>
          </p:nvPr>
        </p:nvSpPr>
        <p:spPr>
          <a:xfrm>
            <a:off x="4479925" y="1519238"/>
            <a:ext cx="5029200" cy="5522912"/>
          </a:xfrm>
        </p:spPr>
        <p:txBody>
          <a:bodyPr tIns="21168"/>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Lst>
              <a:defRPr/>
            </a:pPr>
            <a:r>
              <a:rPr lang="en-US" sz="2400" smtClean="0"/>
              <a:t>Anscombe's data is a classical example.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Lst>
              <a:defRPr/>
            </a:pPr>
            <a:r>
              <a:rPr lang="en-US" sz="2400" smtClean="0"/>
              <a:t>Another one: Kurtosis is the relative ratio of the mass of the distribution located in the center vs. in the tails. Kurtosis = 3 → Normal curve.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Lst>
              <a:defRPr/>
            </a:pPr>
            <a:r>
              <a:rPr lang="en-US" sz="2400" smtClean="0"/>
              <a:t>In this example, Kurtosis = 3.2, fairly normal, right?</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Lst>
              <a:defRPr/>
            </a:pPr>
            <a:r>
              <a:rPr lang="en-US" sz="2400" smtClean="0"/>
              <a:t>No, there is a lot of central mass, but the histogram shows that the distribution is skewed and there are two outliers.</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427038"/>
            <a:ext cx="3857625" cy="6791325"/>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Static vs. dynamic</a:t>
            </a:r>
          </a:p>
        </p:txBody>
      </p:sp>
      <p:sp>
        <p:nvSpPr>
          <p:cNvPr id="11266" name="Rectangle 2"/>
          <p:cNvSpPr>
            <a:spLocks noGrp="1" noChangeArrowheads="1"/>
          </p:cNvSpPr>
          <p:nvPr>
            <p:ph type="body" idx="1"/>
          </p:nvPr>
        </p:nvSpPr>
        <p:spPr>
          <a:xfrm>
            <a:off x="503238" y="1417637"/>
            <a:ext cx="9185274" cy="5653088"/>
          </a:xfrm>
        </p:spPr>
        <p:txBody>
          <a:bodyPr/>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Static</a:t>
            </a:r>
          </a:p>
          <a:p>
            <a:pPr marL="1727200" lvl="1" indent="-609600" eaLnBrk="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What you see is what you get.</a:t>
            </a:r>
          </a:p>
          <a:p>
            <a:pPr marL="1727200" lvl="1" indent="-609600" eaLnBrk="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After the graph is made, you cannot manipulate the graph (changing the background color or the line width is not considered “data manipulation because it cannot give you any insight about the data)</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Dynamic</a:t>
            </a:r>
          </a:p>
          <a:p>
            <a:pPr marL="1727200" lvl="1" indent="-609600" eaLnBrk="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The data table and different graphic panels are linked. Changing one would change all others.</a:t>
            </a:r>
          </a:p>
          <a:p>
            <a:pPr marL="1727200" lvl="1" indent="-609600" eaLnBrk="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You can manipulate the graph to explore the data through different perspectives.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Invoke JMP/SAS in Excel</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773112" y="1874837"/>
            <a:ext cx="8181353" cy="5365591"/>
          </a:xfrm>
          <a:prstGeom prst="rect">
            <a:avLst/>
          </a:prstGeom>
          <a:ln>
            <a:solidFill>
              <a:schemeClr val="tx1"/>
            </a:solidFill>
          </a:ln>
        </p:spPr>
      </p:pic>
    </p:spTree>
    <p:extLst>
      <p:ext uri="{BB962C8B-B14F-4D97-AF65-F5344CB8AC3E}">
        <p14:creationId xmlns:p14="http://schemas.microsoft.com/office/powerpoint/2010/main" val="407634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Boxplot of scores by state</a:t>
            </a:r>
          </a:p>
        </p:txBody>
      </p:sp>
      <p:sp>
        <p:nvSpPr>
          <p:cNvPr id="12290"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075" y="1509713"/>
            <a:ext cx="6232525" cy="56642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Regression lines by gender</a:t>
            </a:r>
          </a:p>
        </p:txBody>
      </p:sp>
      <p:sp>
        <p:nvSpPr>
          <p:cNvPr id="13314" name="Rectangle 2"/>
          <p:cNvSpPr>
            <a:spLocks noGrp="1" noChangeArrowheads="1"/>
          </p:cNvSpPr>
          <p:nvPr>
            <p:ph type="body" idx="1"/>
          </p:nvPr>
        </p:nvSpPr>
        <p:spPr>
          <a:xfrm>
            <a:off x="503238" y="17684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The two lines do not look the same, but there is an outlier. </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2475" y="2468563"/>
            <a:ext cx="5508625" cy="47323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Regression lines by gender</a:t>
            </a:r>
          </a:p>
        </p:txBody>
      </p:sp>
      <p:sp>
        <p:nvSpPr>
          <p:cNvPr id="14338" name="Rectangle 2"/>
          <p:cNvSpPr>
            <a:spLocks noGrp="1" noChangeArrowheads="1"/>
          </p:cNvSpPr>
          <p:nvPr>
            <p:ph type="body" idx="1"/>
          </p:nvPr>
        </p:nvSpPr>
        <p:spPr>
          <a:xfrm>
            <a:off x="503238" y="1593850"/>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Put on a pair of sun glass (don't look at the outlier) </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4613" y="2378075"/>
            <a:ext cx="5707062" cy="49911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Example: Logistic regression</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700" y="1828800"/>
            <a:ext cx="4508500" cy="3382963"/>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5" y="1736725"/>
            <a:ext cx="4702175" cy="27432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5364" name="Rectangle 4"/>
          <p:cNvSpPr>
            <a:spLocks noGrp="1" noChangeArrowheads="1"/>
          </p:cNvSpPr>
          <p:nvPr>
            <p:ph type="body" idx="1"/>
          </p:nvPr>
        </p:nvSpPr>
        <p:spPr>
          <a:xfrm>
            <a:off x="504825" y="5578475"/>
            <a:ext cx="9070975" cy="1181100"/>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Aged between 45 and 50 → in group 1 and 5.</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GIS Map: World</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70379" y="1562100"/>
            <a:ext cx="8335103" cy="5765800"/>
          </a:xfrm>
          <a:prstGeom prst="rect">
            <a:avLst/>
          </a:prstGeom>
        </p:spPr>
      </p:pic>
    </p:spTree>
    <p:extLst>
      <p:ext uri="{BB962C8B-B14F-4D97-AF65-F5344CB8AC3E}">
        <p14:creationId xmlns:p14="http://schemas.microsoft.com/office/powerpoint/2010/main" val="1945252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6"/>
            <a:ext cx="9069387" cy="963612"/>
          </a:xfrm>
        </p:spPr>
        <p:txBody>
          <a:bodyPr/>
          <a:lstStyle/>
          <a:p>
            <a:r>
              <a:rPr lang="en-US" dirty="0" smtClean="0"/>
              <a:t>GIS Map</a:t>
            </a:r>
            <a:endParaRPr lang="en-US" dirty="0"/>
          </a:p>
        </p:txBody>
      </p:sp>
      <p:sp>
        <p:nvSpPr>
          <p:cNvPr id="3" name="Content Placeholder 2"/>
          <p:cNvSpPr>
            <a:spLocks noGrp="1"/>
          </p:cNvSpPr>
          <p:nvPr>
            <p:ph idx="1"/>
          </p:nvPr>
        </p:nvSpPr>
        <p:spPr>
          <a:xfrm>
            <a:off x="503238" y="1417637"/>
            <a:ext cx="8956674" cy="5338763"/>
          </a:xfrm>
        </p:spPr>
        <p:txBody>
          <a:bodyPr/>
          <a:lstStyle/>
          <a:p>
            <a:r>
              <a:rPr lang="en-US" dirty="0" smtClean="0"/>
              <a:t>The Yankees (Northern states) are doing better.</a:t>
            </a:r>
          </a:p>
          <a:p>
            <a:r>
              <a:rPr lang="en-US" dirty="0" smtClean="0"/>
              <a:t>But usually people perceive “red” as “risk”.</a:t>
            </a:r>
          </a:p>
          <a:p>
            <a:endParaRPr lang="en-US" dirty="0"/>
          </a:p>
        </p:txBody>
      </p:sp>
      <p:pic>
        <p:nvPicPr>
          <p:cNvPr id="4" name="Picture 3"/>
          <p:cNvPicPr>
            <a:picLocks noChangeAspect="1"/>
          </p:cNvPicPr>
          <p:nvPr/>
        </p:nvPicPr>
        <p:blipFill>
          <a:blip r:embed="rId2"/>
          <a:stretch>
            <a:fillRect/>
          </a:stretch>
        </p:blipFill>
        <p:spPr>
          <a:xfrm>
            <a:off x="3416101" y="2789237"/>
            <a:ext cx="6145265" cy="4652963"/>
          </a:xfrm>
          <a:prstGeom prst="rect">
            <a:avLst/>
          </a:prstGeom>
        </p:spPr>
      </p:pic>
    </p:spTree>
    <p:extLst>
      <p:ext uri="{BB962C8B-B14F-4D97-AF65-F5344CB8AC3E}">
        <p14:creationId xmlns:p14="http://schemas.microsoft.com/office/powerpoint/2010/main" val="1342424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3238" y="301625"/>
            <a:ext cx="9070975" cy="1262063"/>
          </a:xfrm>
        </p:spPr>
        <p:txBody>
          <a:bodyPr tIns="38808"/>
          <a:lstStyle/>
          <a:p>
            <a:pPr eaLnBrk="1">
              <a:buFont typeface="Times New Roman" charset="0"/>
              <a:buNone/>
              <a:defRPr/>
            </a:pPr>
            <a:r>
              <a:rPr lang="en-US" dirty="0" smtClean="0"/>
              <a:t>Customized GIS Map</a:t>
            </a:r>
          </a:p>
        </p:txBody>
      </p:sp>
      <p:sp>
        <p:nvSpPr>
          <p:cNvPr id="16386"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2" name="Picture 1"/>
          <p:cNvPicPr>
            <a:picLocks noChangeAspect="1"/>
          </p:cNvPicPr>
          <p:nvPr/>
        </p:nvPicPr>
        <p:blipFill>
          <a:blip r:embed="rId3"/>
          <a:stretch>
            <a:fillRect/>
          </a:stretch>
        </p:blipFill>
        <p:spPr>
          <a:xfrm>
            <a:off x="162516" y="2103437"/>
            <a:ext cx="2713705" cy="2993468"/>
          </a:xfrm>
          <a:prstGeom prst="rect">
            <a:avLst/>
          </a:prstGeom>
        </p:spPr>
      </p:pic>
      <p:pic>
        <p:nvPicPr>
          <p:cNvPr id="4" name="Picture 3"/>
          <p:cNvPicPr>
            <a:picLocks noChangeAspect="1"/>
          </p:cNvPicPr>
          <p:nvPr/>
        </p:nvPicPr>
        <p:blipFill>
          <a:blip r:embed="rId4"/>
          <a:stretch>
            <a:fillRect/>
          </a:stretch>
        </p:blipFill>
        <p:spPr>
          <a:xfrm>
            <a:off x="2932987" y="2103437"/>
            <a:ext cx="6980952" cy="5285714"/>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 County</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11312" y="1646237"/>
            <a:ext cx="6520528" cy="5638800"/>
          </a:xfrm>
          <a:prstGeom prst="rect">
            <a:avLst/>
          </a:prstGeom>
        </p:spPr>
      </p:pic>
    </p:spTree>
    <p:extLst>
      <p:ext uri="{BB962C8B-B14F-4D97-AF65-F5344CB8AC3E}">
        <p14:creationId xmlns:p14="http://schemas.microsoft.com/office/powerpoint/2010/main" val="4056668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Map: Zip</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91687" y="1874837"/>
            <a:ext cx="9080938" cy="5486400"/>
          </a:xfrm>
          <a:prstGeom prst="rect">
            <a:avLst/>
          </a:prstGeom>
          <a:ln>
            <a:solidFill>
              <a:schemeClr val="tx1"/>
            </a:solidFill>
          </a:ln>
        </p:spPr>
      </p:pic>
    </p:spTree>
    <p:extLst>
      <p:ext uri="{BB962C8B-B14F-4D97-AF65-F5344CB8AC3E}">
        <p14:creationId xmlns:p14="http://schemas.microsoft.com/office/powerpoint/2010/main" val="969080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Coplot: scores X rank * sex</a:t>
            </a:r>
          </a:p>
        </p:txBody>
      </p:sp>
      <p:sp>
        <p:nvSpPr>
          <p:cNvPr id="17410"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2" name="Picture 1"/>
          <p:cNvPicPr>
            <a:picLocks noChangeAspect="1"/>
          </p:cNvPicPr>
          <p:nvPr/>
        </p:nvPicPr>
        <p:blipFill>
          <a:blip r:embed="rId3"/>
          <a:stretch>
            <a:fillRect/>
          </a:stretch>
        </p:blipFill>
        <p:spPr>
          <a:xfrm>
            <a:off x="5174860" y="1768475"/>
            <a:ext cx="4495040" cy="4678362"/>
          </a:xfrm>
          <a:prstGeom prst="rect">
            <a:avLst/>
          </a:prstGeom>
        </p:spPr>
      </p:pic>
      <p:pic>
        <p:nvPicPr>
          <p:cNvPr id="3" name="Picture 2"/>
          <p:cNvPicPr>
            <a:picLocks noChangeAspect="1"/>
          </p:cNvPicPr>
          <p:nvPr/>
        </p:nvPicPr>
        <p:blipFill>
          <a:blip r:embed="rId4"/>
          <a:stretch>
            <a:fillRect/>
          </a:stretch>
        </p:blipFill>
        <p:spPr>
          <a:xfrm>
            <a:off x="315911" y="1768475"/>
            <a:ext cx="4788355" cy="4678362"/>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ANOVA and multiple comparison</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736725"/>
            <a:ext cx="4014787" cy="3717925"/>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2588" y="1768475"/>
            <a:ext cx="5791200" cy="4687888"/>
          </a:xfrm>
          <a:prstGeom prst="rect">
            <a:avLst/>
          </a:prstGeom>
          <a:noFill/>
          <a:ln>
            <a:noFill/>
          </a:ln>
          <a:effectLst>
            <a:outerShdw dist="101823"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SPSS Post hoc multiple comparison</a:t>
            </a:r>
          </a:p>
        </p:txBody>
      </p:sp>
      <p:sp>
        <p:nvSpPr>
          <p:cNvPr id="19458" name="Rectangle 2"/>
          <p:cNvSpPr>
            <a:spLocks noGrp="1" noChangeArrowheads="1"/>
          </p:cNvSpPr>
          <p:nvPr>
            <p:ph type="body" idx="1"/>
          </p:nvPr>
        </p:nvSpPr>
        <p:spPr>
          <a:xfrm>
            <a:off x="503238" y="17684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In SPSS you have 18 options. When I was a graduate student, I took a course on it.</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4163" y="2989263"/>
            <a:ext cx="6902450" cy="45085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687388" y="841375"/>
            <a:ext cx="4159250" cy="1262063"/>
          </a:xfrm>
        </p:spPr>
        <p:txBody>
          <a:bodyPr tIns="38808"/>
          <a:lstStyle/>
          <a:p>
            <a:pPr eaLnBrk="1">
              <a:buFont typeface="Times New Roman" charset="0"/>
              <a:buNone/>
              <a:tabLst>
                <a:tab pos="723900" algn="l"/>
                <a:tab pos="1447800" algn="l"/>
                <a:tab pos="2171700" algn="l"/>
                <a:tab pos="2895600" algn="l"/>
                <a:tab pos="3619500" algn="l"/>
              </a:tabLst>
              <a:defRPr/>
            </a:pPr>
            <a:r>
              <a:rPr lang="en-US" smtClean="0"/>
              <a:t>Diamond plot</a:t>
            </a:r>
          </a:p>
        </p:txBody>
      </p:sp>
      <p:sp>
        <p:nvSpPr>
          <p:cNvPr id="20482" name="Rectangle 2"/>
          <p:cNvSpPr>
            <a:spLocks noGrp="1" noChangeArrowheads="1"/>
          </p:cNvSpPr>
          <p:nvPr>
            <p:ph type="body" idx="1"/>
          </p:nvPr>
        </p:nvSpPr>
        <p:spPr>
          <a:xfrm>
            <a:off x="530225" y="2286000"/>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Grand sample mean: </a:t>
            </a:r>
          </a:p>
          <a:p>
            <a:pPr marL="431800" indent="-323850" eaLnBrk="1">
              <a:buClr>
                <a:srgbClr val="800000"/>
              </a:buClr>
              <a:buSzPct val="45000"/>
              <a:buFont typeface="Wingdings"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horizontal black line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Group means: </a:t>
            </a:r>
          </a:p>
          <a:p>
            <a:pPr marL="431800" indent="-323850" eaLnBrk="1">
              <a:buClr>
                <a:srgbClr val="800000"/>
              </a:buClr>
              <a:buSzPct val="45000"/>
              <a:buFont typeface="Wingdings"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horizontal line inside each diamond.</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Confidence intervals: The top of the diamond is the upper bound while the bottom is the lower bound.</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Quantile: boxplot</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6638" y="731838"/>
            <a:ext cx="4597400" cy="338296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Ternary plot: </a:t>
            </a:r>
            <a:br>
              <a:rPr lang="en-US" smtClean="0"/>
            </a:br>
            <a:r>
              <a:rPr lang="en-US" smtClean="0"/>
              <a:t>Clustering and Profiling</a:t>
            </a:r>
          </a:p>
        </p:txBody>
      </p:sp>
      <p:sp>
        <p:nvSpPr>
          <p:cNvPr id="21506" name="Rectangle 2"/>
          <p:cNvSpPr>
            <a:spLocks noGrp="1" noChangeArrowheads="1"/>
          </p:cNvSpPr>
          <p:nvPr>
            <p:ph type="body" idx="1"/>
          </p:nvPr>
        </p:nvSpPr>
        <p:spPr>
          <a:xfrm>
            <a:off x="503238" y="1768475"/>
            <a:ext cx="9070975" cy="4989513"/>
          </a:xfrm>
        </p:spPr>
        <p:txBody>
          <a:bodyPr tIns="24695"/>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smtClean="0"/>
              <a:t>In the era of globalization, how can we define what a USA company is? One argue that if you buy a Korean Kia, you may help reducing</a:t>
            </a:r>
            <a:r>
              <a:rPr lang="en-US" dirty="0" smtClean="0"/>
              <a:t> </a:t>
            </a:r>
            <a:r>
              <a:rPr lang="en-US" sz="2800" dirty="0" smtClean="0"/>
              <a:t>the trade deficit. </a:t>
            </a:r>
          </a:p>
        </p:txBody>
      </p:sp>
      <p:pic>
        <p:nvPicPr>
          <p:cNvPr id="4" name="Picture 3"/>
          <p:cNvPicPr>
            <a:picLocks noChangeAspect="1"/>
          </p:cNvPicPr>
          <p:nvPr/>
        </p:nvPicPr>
        <p:blipFill>
          <a:blip r:embed="rId3"/>
          <a:stretch>
            <a:fillRect/>
          </a:stretch>
        </p:blipFill>
        <p:spPr>
          <a:xfrm>
            <a:off x="5642886" y="3305175"/>
            <a:ext cx="4125001" cy="3657600"/>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630205" y="3327443"/>
            <a:ext cx="4885714" cy="3133333"/>
          </a:xfrm>
          <a:prstGeom prst="rect">
            <a:avLst/>
          </a:prstGeom>
          <a:ln>
            <a:solidFill>
              <a:schemeClr val="tx1"/>
            </a:solidFill>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pattern</a:t>
            </a:r>
            <a:endParaRPr lang="en-US" dirty="0"/>
          </a:p>
        </p:txBody>
      </p:sp>
      <p:pic>
        <p:nvPicPr>
          <p:cNvPr id="4" name="Picture 3"/>
          <p:cNvPicPr>
            <a:picLocks noChangeAspect="1"/>
          </p:cNvPicPr>
          <p:nvPr/>
        </p:nvPicPr>
        <p:blipFill>
          <a:blip r:embed="rId2"/>
          <a:stretch>
            <a:fillRect/>
          </a:stretch>
        </p:blipFill>
        <p:spPr>
          <a:xfrm>
            <a:off x="5148951" y="2713037"/>
            <a:ext cx="4296875" cy="3810000"/>
          </a:xfrm>
          <a:prstGeom prst="rect">
            <a:avLst/>
          </a:prstGeom>
          <a:ln>
            <a:solidFill>
              <a:schemeClr val="tx1"/>
            </a:solidFill>
          </a:ln>
        </p:spPr>
      </p:pic>
      <p:pic>
        <p:nvPicPr>
          <p:cNvPr id="5" name="Content Placeholder 4"/>
          <p:cNvPicPr>
            <a:picLocks noGrp="1" noChangeAspect="1"/>
          </p:cNvPicPr>
          <p:nvPr>
            <p:ph idx="1"/>
          </p:nvPr>
        </p:nvPicPr>
        <p:blipFill>
          <a:blip r:embed="rId3"/>
          <a:stretch>
            <a:fillRect/>
          </a:stretch>
        </p:blipFill>
        <p:spPr>
          <a:xfrm>
            <a:off x="675079" y="2713037"/>
            <a:ext cx="4296875" cy="3810000"/>
          </a:xfrm>
          <a:prstGeom prst="rect">
            <a:avLst/>
          </a:prstGeom>
          <a:ln>
            <a:solidFill>
              <a:schemeClr val="tx1"/>
            </a:solidFill>
          </a:ln>
        </p:spPr>
      </p:pic>
      <p:sp>
        <p:nvSpPr>
          <p:cNvPr id="6" name="Rectangle 2"/>
          <p:cNvSpPr txBox="1">
            <a:spLocks noChangeArrowheads="1"/>
          </p:cNvSpPr>
          <p:nvPr/>
        </p:nvSpPr>
        <p:spPr bwMode="auto">
          <a:xfrm>
            <a:off x="498081" y="1646237"/>
            <a:ext cx="9070975" cy="49895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24695" rIns="0" bIns="0" numCol="1" anchor="t" anchorCtr="0" compatLnSpc="1">
            <a:prstTxWarp prst="textNoShape">
              <a:avLst/>
            </a:prstTxWarp>
          </a:bodyPr>
          <a:lst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kern="0" dirty="0" smtClean="0"/>
              <a:t>There are three clusters, but one company does not belong to any.</a:t>
            </a:r>
          </a:p>
        </p:txBody>
      </p:sp>
    </p:spTree>
    <p:extLst>
      <p:ext uri="{BB962C8B-B14F-4D97-AF65-F5344CB8AC3E}">
        <p14:creationId xmlns:p14="http://schemas.microsoft.com/office/powerpoint/2010/main" val="406600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Visualizing multiple dimensions by colors and markers</a:t>
            </a:r>
          </a:p>
        </p:txBody>
      </p:sp>
      <p:sp>
        <p:nvSpPr>
          <p:cNvPr id="22530" name="Rectangle 2"/>
          <p:cNvSpPr>
            <a:spLocks noGrp="1" noChangeArrowheads="1"/>
          </p:cNvSpPr>
          <p:nvPr>
            <p:ph type="body" idx="1"/>
          </p:nvPr>
        </p:nvSpPr>
        <p:spPr>
          <a:xfrm>
            <a:off x="503238" y="17684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I want to know how academic rank and gender moderate the relationship between high school GPA and university test scores.</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675" y="3475038"/>
            <a:ext cx="4856163" cy="365601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body"/>
          </p:nvPr>
        </p:nvSpPr>
        <p:spPr>
          <a:xfrm>
            <a:off x="503238" y="854075"/>
            <a:ext cx="4341812" cy="6008688"/>
          </a:xfrm>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28224" anchor="t"/>
          <a:lstStyle/>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Right click on the scatterplot and choose row legend.</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Keep the default color assignment of rank.</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Now you are viewing three dimensions.</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Everything is everywhere! Good! No systematic concentration. </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903288"/>
            <a:ext cx="4297363" cy="259238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932238"/>
            <a:ext cx="4297363" cy="3330575"/>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body"/>
          </p:nvPr>
        </p:nvSpPr>
        <p:spPr>
          <a:xfrm>
            <a:off x="503238" y="731838"/>
            <a:ext cx="4341812" cy="5734050"/>
          </a:xfrm>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28224" anchor="t"/>
          <a:lstStyle/>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Do not assign colors to gender.</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Use sex symbols for gender marker.</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A green O is a female sophomore; a red + is a male freshman. </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Four dimensions</a:t>
            </a:r>
          </a:p>
          <a:p>
            <a:pPr marL="431800" indent="-323850" algn="l" eaLnBrk="1">
              <a:spcAft>
                <a:spcPts val="1425"/>
              </a:spcAft>
              <a:buClr>
                <a:srgbClr val="800000"/>
              </a:buClr>
              <a:buSzPct val="45000"/>
              <a:buFont typeface="Wingdings" charset="0"/>
              <a:buChar char=""/>
              <a:tabLst>
                <a:tab pos="723900" algn="l"/>
                <a:tab pos="1447800" algn="l"/>
                <a:tab pos="2171700" algn="l"/>
                <a:tab pos="2895600" algn="l"/>
                <a:tab pos="3619500" algn="l"/>
              </a:tabLst>
              <a:defRPr/>
            </a:pPr>
            <a:r>
              <a:rPr lang="en-US" sz="3200" b="0" smtClean="0">
                <a:solidFill>
                  <a:srgbClr val="000000"/>
                </a:solidFill>
              </a:rPr>
              <a:t>Everything is everywhere! Good!</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6638" y="668338"/>
            <a:ext cx="5130800" cy="30940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45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6638" y="3859213"/>
            <a:ext cx="5143500" cy="34671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by rank</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58912" y="1562100"/>
            <a:ext cx="6980952" cy="5780952"/>
          </a:xfrm>
          <a:prstGeom prst="rect">
            <a:avLst/>
          </a:prstGeom>
        </p:spPr>
      </p:pic>
    </p:spTree>
    <p:extLst>
      <p:ext uri="{BB962C8B-B14F-4D97-AF65-F5344CB8AC3E}">
        <p14:creationId xmlns:p14="http://schemas.microsoft.com/office/powerpoint/2010/main" val="4162747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Linking and brushing</a:t>
            </a:r>
          </a:p>
        </p:txBody>
      </p:sp>
      <p:sp>
        <p:nvSpPr>
          <p:cNvPr id="25602" name="Rectangle 2"/>
          <p:cNvSpPr>
            <a:spLocks noGrp="1" noChangeArrowheads="1"/>
          </p:cNvSpPr>
          <p:nvPr>
            <p:ph type="body" idx="1"/>
          </p:nvPr>
        </p:nvSpPr>
        <p:spPr>
          <a:xfrm>
            <a:off x="503238" y="1646238"/>
            <a:ext cx="9070975" cy="4989512"/>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What are the characteristics of top performers in college test scores?</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They are from WA, UT, and CA.</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Their high school GPA is good but their SAT is not necessarily good.</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63" y="4664075"/>
            <a:ext cx="9799637" cy="261620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Prediction Profiler</a:t>
            </a:r>
          </a:p>
        </p:txBody>
      </p:sp>
      <p:sp>
        <p:nvSpPr>
          <p:cNvPr id="26626" name="Rectangle 2"/>
          <p:cNvSpPr>
            <a:spLocks noGrp="1" noChangeArrowheads="1"/>
          </p:cNvSpPr>
          <p:nvPr>
            <p:ph type="body" idx="1"/>
          </p:nvPr>
        </p:nvSpPr>
        <p:spPr>
          <a:xfrm>
            <a:off x="503238" y="1493837"/>
            <a:ext cx="3775074" cy="4989513"/>
          </a:xfrm>
        </p:spPr>
        <p:txBody>
          <a:bodyPr/>
          <a:lstStyle/>
          <a:p>
            <a:pPr marL="457200" indent="-457200" eaLnBrk="1">
              <a:buFont typeface="Arial" panose="020B0604020202020204" pitchFamily="34" charset="0"/>
              <a:buChar char="•"/>
              <a:defRPr/>
            </a:pPr>
            <a:r>
              <a:rPr lang="en-US" dirty="0" smtClean="0"/>
              <a:t>What would the scores be if GPA is low, SAT is high, and household income is low?</a:t>
            </a:r>
          </a:p>
          <a:p>
            <a:pPr marL="457200" indent="-457200" eaLnBrk="1">
              <a:buFont typeface="Arial" panose="020B0604020202020204" pitchFamily="34" charset="0"/>
              <a:buChar char="•"/>
              <a:defRPr/>
            </a:pPr>
            <a:r>
              <a:rPr lang="en-US" dirty="0" smtClean="0"/>
              <a:t>What would it be if GPA is high, SAT is high, and household income is low?</a:t>
            </a:r>
          </a:p>
          <a:p>
            <a:pPr marL="457200" indent="-457200" eaLnBrk="1">
              <a:buFont typeface="Arial" panose="020B0604020202020204" pitchFamily="34" charset="0"/>
              <a:buChar char="•"/>
              <a:defRPr/>
            </a:pPr>
            <a:r>
              <a:rPr lang="en-US" dirty="0" smtClean="0"/>
              <a:t>What if….?</a:t>
            </a:r>
          </a:p>
        </p:txBody>
      </p:sp>
      <p:pic>
        <p:nvPicPr>
          <p:cNvPr id="2" name="Picture 1"/>
          <p:cNvPicPr>
            <a:picLocks noChangeAspect="1"/>
          </p:cNvPicPr>
          <p:nvPr/>
        </p:nvPicPr>
        <p:blipFill>
          <a:blip r:embed="rId3"/>
          <a:stretch>
            <a:fillRect/>
          </a:stretch>
        </p:blipFill>
        <p:spPr>
          <a:xfrm>
            <a:off x="4659311" y="1563586"/>
            <a:ext cx="5048955" cy="2305372"/>
          </a:xfrm>
          <a:prstGeom prst="rect">
            <a:avLst/>
          </a:prstGeom>
          <a:ln>
            <a:solidFill>
              <a:schemeClr val="tx1"/>
            </a:solidFill>
          </a:ln>
        </p:spPr>
      </p:pic>
      <p:pic>
        <p:nvPicPr>
          <p:cNvPr id="3" name="Picture 2"/>
          <p:cNvPicPr>
            <a:picLocks noChangeAspect="1"/>
          </p:cNvPicPr>
          <p:nvPr/>
        </p:nvPicPr>
        <p:blipFill>
          <a:blip r:embed="rId4"/>
          <a:stretch>
            <a:fillRect/>
          </a:stretch>
        </p:blipFill>
        <p:spPr>
          <a:xfrm>
            <a:off x="4659312" y="4166597"/>
            <a:ext cx="5048955" cy="2353003"/>
          </a:xfrm>
          <a:prstGeom prst="rect">
            <a:avLst/>
          </a:prstGeom>
          <a:ln>
            <a:solidFill>
              <a:schemeClr val="tx1"/>
            </a:solidFill>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Two-way interaction is easy</a:t>
            </a:r>
          </a:p>
        </p:txBody>
      </p:sp>
      <p:sp>
        <p:nvSpPr>
          <p:cNvPr id="27650" name="Rectangle 2"/>
          <p:cNvSpPr>
            <a:spLocks noGrp="1" noChangeArrowheads="1"/>
          </p:cNvSpPr>
          <p:nvPr>
            <p:ph type="body" idx="1"/>
          </p:nvPr>
        </p:nvSpPr>
        <p:spPr>
          <a:xfrm>
            <a:off x="503238" y="1593850"/>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You can do it in Excel.</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We can extend the two-way plot to three-way in Mathematica or Maple.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How about putting 2 two-way plots together?</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300" y="4114800"/>
            <a:ext cx="5810250" cy="3108325"/>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549275" y="54927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Dancing with three-way interaction</a:t>
            </a:r>
          </a:p>
        </p:txBody>
      </p:sp>
      <p:sp>
        <p:nvSpPr>
          <p:cNvPr id="28674" name="Rectangle 2"/>
          <p:cNvSpPr>
            <a:spLocks noGrp="1" noChangeArrowheads="1"/>
          </p:cNvSpPr>
          <p:nvPr>
            <p:ph type="body" idx="1"/>
          </p:nvPr>
        </p:nvSpPr>
        <p:spPr>
          <a:xfrm>
            <a:off x="530225" y="219392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The objective of showing you these graphics is to let you be aware what options you have if you want to do multi-dimensional data visualization in the future. It is NOT required to learn how to create these graphics now. </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 regression equation is a function. Y is a function of Xs. </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http://www.creative-wisdom.com/multimedia/regression.html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3749675" y="822325"/>
            <a:ext cx="539432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Lst>
              <a:defRPr/>
            </a:pPr>
            <a:r>
              <a:rPr lang="en-US" smtClean="0"/>
              <a:t>Dancing with three-way interaction</a:t>
            </a:r>
          </a:p>
        </p:txBody>
      </p:sp>
      <p:sp>
        <p:nvSpPr>
          <p:cNvPr id="29698" name="Rectangle 2"/>
          <p:cNvSpPr>
            <a:spLocks noGrp="1" noChangeArrowheads="1"/>
          </p:cNvSpPr>
          <p:nvPr>
            <p:ph type="body" idx="1"/>
          </p:nvPr>
        </p:nvSpPr>
        <p:spPr>
          <a:xfrm>
            <a:off x="3657600" y="2286000"/>
            <a:ext cx="5761038" cy="4937125"/>
          </a:xfrm>
        </p:spPr>
        <p:txBody>
          <a:bodyPr tIns="24695"/>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Lst>
              <a:defRPr/>
            </a:pPr>
            <a:r>
              <a:rPr lang="en-US" sz="2800" smtClean="0"/>
              <a:t>Detecting and interpreting three-way interactions in regression may be very complicated. Using a mesh surface is much clearer.</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Lst>
              <a:defRPr/>
            </a:pPr>
            <a:r>
              <a:rPr lang="en-US" sz="2800" smtClean="0"/>
              <a:t>Interaction: the effect of X on Y is not consistent across all levels of A and B → regression lines vary</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Lst>
              <a:defRPr/>
            </a:pPr>
            <a:r>
              <a:rPr lang="en-US" sz="2800" smtClean="0"/>
              <a:t>If there is NO interaction, there should be no curving or dancing in the movie. Every frame should look the same.</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1096963"/>
            <a:ext cx="2757487" cy="277336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8" y="4244975"/>
            <a:ext cx="2781300" cy="2795588"/>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WolframAlpha</a:t>
            </a:r>
          </a:p>
        </p:txBody>
      </p:sp>
      <p:sp>
        <p:nvSpPr>
          <p:cNvPr id="30722" name="Rectangle 2"/>
          <p:cNvSpPr>
            <a:spLocks noGrp="1" noChangeArrowheads="1"/>
          </p:cNvSpPr>
          <p:nvPr>
            <p:ph type="body" idx="1"/>
          </p:nvPr>
        </p:nvSpPr>
        <p:spPr>
          <a:xfrm>
            <a:off x="519113" y="14636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If you do not have Mathematica or Maple, you can use WolframAlpha. It is free!</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25" y="2468563"/>
            <a:ext cx="4773613" cy="48466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dirty="0" smtClean="0"/>
              <a:t>How about five dimensions? Bubble plot</a:t>
            </a:r>
          </a:p>
        </p:txBody>
      </p:sp>
      <p:pic>
        <p:nvPicPr>
          <p:cNvPr id="2" name="Picture 1"/>
          <p:cNvPicPr>
            <a:picLocks noChangeAspect="1"/>
          </p:cNvPicPr>
          <p:nvPr/>
        </p:nvPicPr>
        <p:blipFill>
          <a:blip r:embed="rId3"/>
          <a:stretch>
            <a:fillRect/>
          </a:stretch>
        </p:blipFill>
        <p:spPr>
          <a:xfrm>
            <a:off x="3897312" y="1951037"/>
            <a:ext cx="5890400" cy="4681162"/>
          </a:xfrm>
          <a:prstGeom prst="rect">
            <a:avLst/>
          </a:prstGeom>
        </p:spPr>
      </p:pic>
      <p:pic>
        <p:nvPicPr>
          <p:cNvPr id="3" name="Picture 2"/>
          <p:cNvPicPr>
            <a:picLocks noChangeAspect="1"/>
          </p:cNvPicPr>
          <p:nvPr/>
        </p:nvPicPr>
        <p:blipFill>
          <a:blip r:embed="rId4"/>
          <a:stretch>
            <a:fillRect/>
          </a:stretch>
        </p:blipFill>
        <p:spPr>
          <a:xfrm>
            <a:off x="239712" y="2027834"/>
            <a:ext cx="3428571" cy="3047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503238" y="301625"/>
            <a:ext cx="9070975" cy="1262063"/>
          </a:xfrm>
        </p:spPr>
        <p:txBody>
          <a:bodyPr tIns="38808"/>
          <a:lstStyle/>
          <a:p>
            <a:pPr eaLnBrk="1">
              <a:buFont typeface="Times New Roman" charset="0"/>
              <a:buNone/>
              <a:defRPr/>
            </a:pPr>
            <a:endParaRPr lang="en-US" smtClean="0"/>
          </a:p>
        </p:txBody>
      </p:sp>
      <p:pic>
        <p:nvPicPr>
          <p:cNvPr id="3" name="Picture 2"/>
          <p:cNvPicPr>
            <a:picLocks noChangeAspect="1"/>
          </p:cNvPicPr>
          <p:nvPr/>
        </p:nvPicPr>
        <p:blipFill>
          <a:blip r:embed="rId3"/>
          <a:stretch>
            <a:fillRect/>
          </a:stretch>
        </p:blipFill>
        <p:spPr>
          <a:xfrm>
            <a:off x="1306512" y="1189037"/>
            <a:ext cx="7561905" cy="6009524"/>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What the bubble dance tell you?</a:t>
            </a:r>
          </a:p>
        </p:txBody>
      </p:sp>
      <p:sp>
        <p:nvSpPr>
          <p:cNvPr id="33794" name="Rectangle 2"/>
          <p:cNvSpPr>
            <a:spLocks noGrp="1" noChangeArrowheads="1"/>
          </p:cNvSpPr>
          <p:nvPr>
            <p:ph type="body" idx="1"/>
          </p:nvPr>
        </p:nvSpPr>
        <p:spPr>
          <a:xfrm>
            <a:off x="503238" y="1768475"/>
            <a:ext cx="9070975" cy="4989513"/>
          </a:xfrm>
        </p:spPr>
        <p:txBody>
          <a:bodyPr tIns="17640"/>
          <a:lstStyle/>
          <a:p>
            <a:pPr marL="431800" indent="-323850" eaLnBrk="1">
              <a:lnSpc>
                <a:spcPct val="95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smtClean="0">
                <a:latin typeface="Times New Roman" charset="0"/>
              </a:rPr>
              <a:t>In 1973 a strong association was found between the two crime rates, but in 1993 their connection became weaker. </a:t>
            </a:r>
          </a:p>
          <a:p>
            <a:pPr marL="431800" indent="-323850" eaLnBrk="1">
              <a:lnSpc>
                <a:spcPct val="95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smtClean="0">
                <a:latin typeface="Times New Roman" charset="0"/>
              </a:rPr>
              <a:t>In both years big cities with a large population size tended to suffer from higher crime rates, with the Northeast region being the worst. </a:t>
            </a:r>
          </a:p>
          <a:p>
            <a:pPr marL="431800" indent="-323850" eaLnBrk="1">
              <a:lnSpc>
                <a:spcPct val="95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smtClean="0">
                <a:latin typeface="Times New Roman" charset="0"/>
              </a:rPr>
              <a:t>The US crime rate has been steadily declining since the 1990s. In 2010, the crime rates appear to be under control. The robbery rate and the rape rate seemed to be negatively correlated. </a:t>
            </a:r>
          </a:p>
          <a:p>
            <a:pPr marL="431800" indent="-323850" eaLnBrk="1">
              <a:lnSpc>
                <a:spcPct val="95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800" dirty="0" smtClean="0">
                <a:latin typeface="Times New Roman" charset="0"/>
              </a:rPr>
              <a:t>Big cities and Northeast are no longer the most dangerous places to live.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UN Public Data Explorer</a:t>
            </a:r>
          </a:p>
        </p:txBody>
      </p:sp>
      <p:sp>
        <p:nvSpPr>
          <p:cNvPr id="34818"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3" name="Picture 2"/>
          <p:cNvPicPr>
            <a:picLocks noChangeAspect="1"/>
          </p:cNvPicPr>
          <p:nvPr/>
        </p:nvPicPr>
        <p:blipFill>
          <a:blip r:embed="rId3"/>
          <a:stretch>
            <a:fillRect/>
          </a:stretch>
        </p:blipFill>
        <p:spPr>
          <a:xfrm>
            <a:off x="503238" y="1768475"/>
            <a:ext cx="9171738" cy="5211762"/>
          </a:xfrm>
          <a:prstGeom prst="rect">
            <a:avLst/>
          </a:prstGeom>
          <a:ln>
            <a:solidFill>
              <a:schemeClr val="tx1"/>
            </a:solidFill>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UN Public Data Explorer</a:t>
            </a:r>
          </a:p>
        </p:txBody>
      </p:sp>
      <p:sp>
        <p:nvSpPr>
          <p:cNvPr id="34818"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2" name="Picture 1"/>
          <p:cNvPicPr>
            <a:picLocks noChangeAspect="1"/>
          </p:cNvPicPr>
          <p:nvPr/>
        </p:nvPicPr>
        <p:blipFill>
          <a:blip r:embed="rId3"/>
          <a:stretch>
            <a:fillRect/>
          </a:stretch>
        </p:blipFill>
        <p:spPr>
          <a:xfrm>
            <a:off x="336971" y="1564005"/>
            <a:ext cx="9544449" cy="5568632"/>
          </a:xfrm>
          <a:prstGeom prst="rect">
            <a:avLst/>
          </a:prstGeom>
          <a:ln>
            <a:solidFill>
              <a:schemeClr val="tx1"/>
            </a:solidFill>
          </a:ln>
        </p:spPr>
      </p:pic>
    </p:spTree>
    <p:extLst>
      <p:ext uri="{BB962C8B-B14F-4D97-AF65-F5344CB8AC3E}">
        <p14:creationId xmlns:p14="http://schemas.microsoft.com/office/powerpoint/2010/main" val="32105971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UN Public Data Explorer</a:t>
            </a:r>
          </a:p>
        </p:txBody>
      </p:sp>
      <p:sp>
        <p:nvSpPr>
          <p:cNvPr id="34818"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1414463"/>
            <a:ext cx="8594725" cy="59007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463034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UN Public Data Explorer</a:t>
            </a:r>
          </a:p>
        </p:txBody>
      </p:sp>
      <p:sp>
        <p:nvSpPr>
          <p:cNvPr id="35842"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88" y="1614488"/>
            <a:ext cx="8153400" cy="56086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Observations</a:t>
            </a:r>
          </a:p>
        </p:txBody>
      </p:sp>
      <p:sp>
        <p:nvSpPr>
          <p:cNvPr id="36866" name="Rectangle 2"/>
          <p:cNvSpPr>
            <a:spLocks noGrp="1" noChangeArrowheads="1"/>
          </p:cNvSpPr>
          <p:nvPr>
            <p:ph type="body" idx="1"/>
          </p:nvPr>
        </p:nvSpPr>
        <p:spPr>
          <a:xfrm>
            <a:off x="503238" y="1768475"/>
            <a:ext cx="9070975" cy="4989513"/>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Mean years of adult schooling and R&amp;D have a positive relationship. </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This relationship has been stable for over a decade.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Countries that are doing well in both are high in Human Development Index.</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Size doesn't matter. Some very populated countries are not doing well in both.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Observations</a:t>
            </a:r>
          </a:p>
        </p:txBody>
      </p:sp>
      <p:sp>
        <p:nvSpPr>
          <p:cNvPr id="37890" name="Rectangle 2"/>
          <p:cNvSpPr>
            <a:spLocks noGrp="1" noChangeArrowheads="1"/>
          </p:cNvSpPr>
          <p:nvPr>
            <p:ph type="body" idx="1"/>
          </p:nvPr>
        </p:nvSpPr>
        <p:spPr>
          <a:xfrm>
            <a:off x="503238" y="1577975"/>
            <a:ext cx="9070975" cy="5553075"/>
          </a:xfrm>
        </p:spPr>
        <p:txBody>
          <a:bodyPr/>
          <a:lstStyle/>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Japan has been ahead of the US in spending money for R&amp;D (as a percentage of GDP) for over a decade.</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On the average Japanese people spend fewer years in school than their American counterparts, but they still invest more in R&amp;D.</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Compare with other nations, US and Japan are among the top in terms of years of schooling and R&amp;D.</a:t>
            </a:r>
          </a:p>
          <a:p>
            <a:pPr marL="431800" indent="-323850" eaLnBrk="1">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US has been leading in years of schooling and Germany catches up in recent years.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SAS Visual Analytics: </a:t>
            </a:r>
            <a:br>
              <a:rPr lang="en-US" dirty="0" smtClean="0"/>
            </a:br>
            <a:r>
              <a:rPr lang="en-US" dirty="0" smtClean="0"/>
              <a:t>Multi-panel visualization</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688974" y="1763333"/>
            <a:ext cx="8697913" cy="5647859"/>
          </a:xfrm>
          <a:prstGeom prst="rect">
            <a:avLst/>
          </a:prstGeom>
        </p:spPr>
      </p:pic>
    </p:spTree>
    <p:extLst>
      <p:ext uri="{BB962C8B-B14F-4D97-AF65-F5344CB8AC3E}">
        <p14:creationId xmlns:p14="http://schemas.microsoft.com/office/powerpoint/2010/main" val="13196632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 Visual Analytics: </a:t>
            </a:r>
            <a:br>
              <a:rPr lang="en-US" dirty="0"/>
            </a:br>
            <a:r>
              <a:rPr lang="en-US" dirty="0"/>
              <a:t>Multi-panel visualization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03238" y="1768475"/>
            <a:ext cx="8639946" cy="5367029"/>
          </a:xfrm>
          <a:prstGeom prst="rect">
            <a:avLst/>
          </a:prstGeom>
        </p:spPr>
      </p:pic>
    </p:spTree>
    <p:extLst>
      <p:ext uri="{BB962C8B-B14F-4D97-AF65-F5344CB8AC3E}">
        <p14:creationId xmlns:p14="http://schemas.microsoft.com/office/powerpoint/2010/main" val="11346090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Tableau: Multi-panel visualization</a:t>
            </a:r>
          </a:p>
        </p:txBody>
      </p:sp>
      <p:sp>
        <p:nvSpPr>
          <p:cNvPr id="38914"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63688"/>
            <a:ext cx="7132638" cy="5688012"/>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503238" y="301625"/>
            <a:ext cx="9070975" cy="1262063"/>
          </a:xfrm>
        </p:spPr>
        <p:txBody>
          <a:bodyPr tIns="38808"/>
          <a:lstStyle/>
          <a:p>
            <a:pPr eaLnBrk="1">
              <a:buFont typeface="Times New Roman" charset="0"/>
              <a:buNone/>
              <a:defRPr/>
            </a:pPr>
            <a:endParaRPr lang="en-US" smtClean="0"/>
          </a:p>
        </p:txBody>
      </p:sp>
      <p:sp>
        <p:nvSpPr>
          <p:cNvPr id="39938"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804863"/>
            <a:ext cx="9913938" cy="6053137"/>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The contents are based upon</a:t>
            </a:r>
          </a:p>
        </p:txBody>
      </p:sp>
      <p:sp>
        <p:nvSpPr>
          <p:cNvPr id="40962" name="Rectangle 2"/>
          <p:cNvSpPr>
            <a:spLocks noGrp="1" noChangeArrowheads="1"/>
          </p:cNvSpPr>
          <p:nvPr>
            <p:ph type="body" idx="1"/>
          </p:nvPr>
        </p:nvSpPr>
        <p:spPr>
          <a:xfrm>
            <a:off x="503238" y="1768475"/>
            <a:ext cx="9070975" cy="4989513"/>
          </a:xfrm>
        </p:spPr>
        <p:txBody>
          <a:bodyPr/>
          <a:lstStyle/>
          <a:p>
            <a:pPr eaLnBrk="1">
              <a:buFont typeface="Times New Roman" charset="0"/>
              <a:buNone/>
              <a:defRPr/>
            </a:pPr>
            <a:endParaRPr lang="en-US" smtClean="0"/>
          </a:p>
        </p:txBody>
      </p:sp>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7288"/>
            <a:ext cx="10079038" cy="5975350"/>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Assignment 7.1</a:t>
            </a:r>
          </a:p>
        </p:txBody>
      </p:sp>
      <p:sp>
        <p:nvSpPr>
          <p:cNvPr id="41986" name="Rectangle 2"/>
          <p:cNvSpPr>
            <a:spLocks noGrp="1" noChangeArrowheads="1"/>
          </p:cNvSpPr>
          <p:nvPr>
            <p:ph type="body" idx="1"/>
          </p:nvPr>
        </p:nvSpPr>
        <p:spPr>
          <a:xfrm>
            <a:off x="503238" y="1768475"/>
            <a:ext cx="9070975" cy="4989513"/>
          </a:xfrm>
        </p:spPr>
        <p:txBody>
          <a:bodyPr tIns="0"/>
          <a:lstStyle/>
          <a:p>
            <a:pPr marL="774700" indent="-665163" eaLnBrk="1">
              <a:lnSpc>
                <a:spcPct val="102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dirty="0" smtClean="0">
                <a:latin typeface="Calibri" charset="0"/>
                <a:cs typeface="Calibri" charset="0"/>
              </a:rPr>
              <a:t>Open the data set </a:t>
            </a:r>
            <a:r>
              <a:rPr lang="en-US" sz="3600" dirty="0" err="1" smtClean="0">
                <a:latin typeface="Calibri" charset="0"/>
                <a:cs typeface="Calibri" charset="0"/>
              </a:rPr>
              <a:t>visualization_data.jmp</a:t>
            </a:r>
            <a:endParaRPr lang="en-US" sz="3600" dirty="0" smtClean="0">
              <a:latin typeface="Calibri" charset="0"/>
              <a:cs typeface="Calibri" charset="0"/>
            </a:endParaRPr>
          </a:p>
          <a:p>
            <a:pPr marL="774700" indent="-665163" eaLnBrk="1">
              <a:lnSpc>
                <a:spcPct val="102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dirty="0" smtClean="0">
                <a:latin typeface="Calibri" charset="0"/>
                <a:cs typeface="Calibri" charset="0"/>
              </a:rPr>
              <a:t>Use Graph builder to make a US map. Show the SAT scores on the map. Which states have best and worst average SAT scores? </a:t>
            </a:r>
          </a:p>
          <a:p>
            <a:pPr marL="774700" indent="-665163" eaLnBrk="1">
              <a:lnSpc>
                <a:spcPct val="102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dirty="0" smtClean="0">
                <a:latin typeface="Calibri" charset="0"/>
                <a:cs typeface="Calibri" charset="0"/>
              </a:rPr>
              <a:t>Do the same as above for GPA.</a:t>
            </a:r>
          </a:p>
          <a:p>
            <a:pPr marL="774700" indent="-665163" eaLnBrk="1">
              <a:lnSpc>
                <a:spcPct val="102000"/>
              </a:lnSpc>
              <a:buClr>
                <a:srgbClr val="800000"/>
              </a:buClr>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dirty="0" smtClean="0">
                <a:latin typeface="Calibri" charset="0"/>
                <a:cs typeface="Calibri" charset="0"/>
              </a:rPr>
              <a:t>Create boxplots of GPA by academic rank. What are the characteristic?</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Assignment 7.2</a:t>
            </a:r>
          </a:p>
        </p:txBody>
      </p:sp>
      <p:sp>
        <p:nvSpPr>
          <p:cNvPr id="43010" name="Rectangle 2"/>
          <p:cNvSpPr>
            <a:spLocks noGrp="1" noChangeArrowheads="1"/>
          </p:cNvSpPr>
          <p:nvPr>
            <p:ph type="body" idx="1"/>
          </p:nvPr>
        </p:nvSpPr>
        <p:spPr>
          <a:xfrm>
            <a:off x="503238" y="1463675"/>
            <a:ext cx="9070975" cy="5786438"/>
          </a:xfrm>
        </p:spPr>
        <p:txBody>
          <a:bodyPr tIns="22680"/>
          <a:lstStyle/>
          <a:p>
            <a:pPr marL="431800" indent="-323850" eaLnBrk="1">
              <a:lnSpc>
                <a:spcPct val="95000"/>
              </a:lnSpc>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600" smtClean="0">
                <a:latin typeface="Times New Roman" panose="02020603050405020304" pitchFamily="18" charset="0"/>
              </a:rPr>
              <a:t>Create a scatterplot using (X: GPA, Y: scores)</a:t>
            </a:r>
          </a:p>
          <a:p>
            <a:pPr marL="431800" indent="-323850" eaLnBrk="1">
              <a:lnSpc>
                <a:spcPct val="95000"/>
              </a:lnSpc>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600" smtClean="0">
                <a:latin typeface="Times New Roman" panose="02020603050405020304" pitchFamily="18" charset="0"/>
              </a:rPr>
              <a:t>Use Race and gender as the Row legends.</a:t>
            </a:r>
          </a:p>
          <a:p>
            <a:pPr marL="431800" indent="-323850" eaLnBrk="1">
              <a:lnSpc>
                <a:spcPct val="95000"/>
              </a:lnSpc>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600" smtClean="0">
                <a:latin typeface="Times New Roman" panose="02020603050405020304" pitchFamily="18" charset="0"/>
              </a:rPr>
              <a:t>Is there a systematic pattern? Do race and gender moderate the relationship between high school GPA and college test scores?</a:t>
            </a:r>
          </a:p>
          <a:p>
            <a:pPr marL="431800" indent="-323850" eaLnBrk="1">
              <a:lnSpc>
                <a:spcPct val="95000"/>
              </a:lnSpc>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600" smtClean="0">
                <a:latin typeface="Times New Roman" panose="02020603050405020304" pitchFamily="18" charset="0"/>
              </a:rPr>
              <a:t>Use “distributions” to show all variables. Click on Females. Who are they in terms of their attributes of other variables?</a:t>
            </a:r>
          </a:p>
          <a:p>
            <a:pPr marL="431800" indent="-323850" eaLnBrk="1">
              <a:lnSpc>
                <a:spcPct val="95000"/>
              </a:lnSpc>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600" smtClean="0">
                <a:latin typeface="Times New Roman" panose="02020603050405020304" pitchFamily="18" charset="0"/>
              </a:rPr>
              <a:t>Do the same for students whose GPA is 3.0 or higher.</a:t>
            </a:r>
            <a:r>
              <a:rPr lang="en-US" altLang="en-US" sz="3600" smtClean="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title"/>
          </p:nvPr>
        </p:nvSpPr>
        <p:spPr>
          <a:xfrm>
            <a:off x="503238" y="301625"/>
            <a:ext cx="9070975" cy="1262063"/>
          </a:xfrm>
        </p:spPr>
        <p:txBody>
          <a:bodyPr tIns="38808"/>
          <a:lstStyle/>
          <a:p>
            <a:pPr eaLnBrk="1">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mtClean="0"/>
              <a:t>Assignment 7.3</a:t>
            </a:r>
          </a:p>
        </p:txBody>
      </p:sp>
      <p:sp>
        <p:nvSpPr>
          <p:cNvPr id="44034" name="Rectangle 2"/>
          <p:cNvSpPr>
            <a:spLocks noGrp="1" noChangeArrowheads="1"/>
          </p:cNvSpPr>
          <p:nvPr>
            <p:ph type="body" idx="1"/>
          </p:nvPr>
        </p:nvSpPr>
        <p:spPr>
          <a:xfrm>
            <a:off x="503238" y="1497013"/>
            <a:ext cx="9070975" cy="5819775"/>
          </a:xfrm>
        </p:spPr>
        <p:txBody>
          <a:bodyPr tIns="24695"/>
          <a:lstStyle/>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Go to </a:t>
            </a:r>
            <a:r>
              <a:rPr lang="en-US" altLang="en-US" sz="2800" dirty="0">
                <a:hlinkClick r:id="rId3"/>
              </a:rPr>
              <a:t>http://</a:t>
            </a:r>
            <a:r>
              <a:rPr lang="en-US" altLang="en-US" sz="2800" dirty="0" smtClean="0">
                <a:hlinkClick r:id="rId3"/>
              </a:rPr>
              <a:t>hdr.undp.org/en/data-explorer</a:t>
            </a:r>
            <a:r>
              <a:rPr lang="en-US" altLang="en-US" sz="2800" dirty="0" smtClean="0"/>
              <a:t> and press “Click here to access the data”</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Under Health, put Expenditure on health, total (% of GNP) into Y.</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Under Poverty, put Population living below $1.25 per day into X.</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Under Inequality, put Income Gini coefficient into size</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Under Composite Index, put Human development index value into color.</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smtClean="0"/>
              <a:t>Choose </a:t>
            </a:r>
            <a:r>
              <a:rPr lang="en-US" altLang="en-US" sz="2800" smtClean="0"/>
              <a:t>any </a:t>
            </a:r>
            <a:r>
              <a:rPr lang="en-US" altLang="en-US" sz="2800" dirty="0" smtClean="0"/>
              <a:t>two countries as the reference states.</a:t>
            </a:r>
          </a:p>
          <a:p>
            <a:pPr marL="431800" indent="-323850" eaLnBrk="1">
              <a:buClr>
                <a:srgbClr val="800000"/>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dirty="0" smtClean="0"/>
              <a:t>Press the play button. What do you see?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Microsoft YaHei"/>
      </a:majorFont>
      <a:minorFont>
        <a:latin typeface="Arial"/>
        <a:ea typeface="ＭＳ Ｐゴシック"/>
        <a:cs typeface="Microsoft YaHe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effectLst/>
            <a:latin typeface="Arial" charset="0"/>
            <a:ea typeface="ＭＳ Ｐゴシック" charset="0"/>
            <a:cs typeface="Microsoft YaHei"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981</TotalTime>
  <Words>1515</Words>
  <Application>Microsoft Office PowerPoint</Application>
  <PresentationFormat>Custom</PresentationFormat>
  <Paragraphs>180</Paragraphs>
  <Slides>51</Slides>
  <Notes>40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51</vt:i4>
      </vt:variant>
    </vt:vector>
  </HeadingPairs>
  <TitlesOfParts>
    <vt:vector size="64" baseType="lpstr">
      <vt:lpstr>Arial Unicode MS</vt:lpstr>
      <vt:lpstr>Microsoft YaHei</vt:lpstr>
      <vt:lpstr>ＭＳ Ｐゴシック</vt:lpstr>
      <vt:lpstr>Arial</vt:lpstr>
      <vt:lpstr>Calibri</vt:lpstr>
      <vt:lpstr>Symbol</vt:lpstr>
      <vt:lpstr>Times New Roman</vt:lpstr>
      <vt:lpstr>Wingdings</vt:lpstr>
      <vt:lpstr>Office Theme</vt:lpstr>
      <vt:lpstr>1_Office Theme</vt:lpstr>
      <vt:lpstr>2_Office Theme</vt:lpstr>
      <vt:lpstr>3_Office Theme</vt:lpstr>
      <vt:lpstr>4_Office Theme</vt:lpstr>
      <vt:lpstr>Dancing with the data</vt:lpstr>
      <vt:lpstr>Agenda</vt:lpstr>
      <vt:lpstr>Opposition</vt:lpstr>
      <vt:lpstr>Opposition</vt:lpstr>
      <vt:lpstr>See beyond the horizon!</vt:lpstr>
      <vt:lpstr>See beyond the horizon!</vt:lpstr>
      <vt:lpstr>Numbers may fool you!</vt:lpstr>
      <vt:lpstr>Static vs. dynamic</vt:lpstr>
      <vt:lpstr>Invoke JMP/SAS in Excel</vt:lpstr>
      <vt:lpstr>Boxplot of scores by state</vt:lpstr>
      <vt:lpstr>Regression lines by gender</vt:lpstr>
      <vt:lpstr>Regression lines by gender</vt:lpstr>
      <vt:lpstr>Example: Logistic regression</vt:lpstr>
      <vt:lpstr>GIS Map: World</vt:lpstr>
      <vt:lpstr>GIS Map</vt:lpstr>
      <vt:lpstr>Customized GIS Map</vt:lpstr>
      <vt:lpstr>GIS Map: County</vt:lpstr>
      <vt:lpstr>GIS Map: Zip</vt:lpstr>
      <vt:lpstr>Coplot: scores X rank * sex</vt:lpstr>
      <vt:lpstr>ANOVA and multiple comparison</vt:lpstr>
      <vt:lpstr>SPSS Post hoc multiple comparison</vt:lpstr>
      <vt:lpstr>Diamond plot</vt:lpstr>
      <vt:lpstr>Ternary plot:  Clustering and Profiling</vt:lpstr>
      <vt:lpstr>Clustering pattern</vt:lpstr>
      <vt:lpstr>Visualizing multiple dimensions by colors and markers</vt:lpstr>
      <vt:lpstr>PowerPoint Presentation</vt:lpstr>
      <vt:lpstr>PowerPoint Presentation</vt:lpstr>
      <vt:lpstr>Regression by rank</vt:lpstr>
      <vt:lpstr>Linking and brushing</vt:lpstr>
      <vt:lpstr>Prediction Profiler</vt:lpstr>
      <vt:lpstr>Two-way interaction is easy</vt:lpstr>
      <vt:lpstr>Dancing with three-way interaction</vt:lpstr>
      <vt:lpstr>Dancing with three-way interaction</vt:lpstr>
      <vt:lpstr>WolframAlpha</vt:lpstr>
      <vt:lpstr>How about five dimensions? Bubble plot</vt:lpstr>
      <vt:lpstr>PowerPoint Presentation</vt:lpstr>
      <vt:lpstr>What the bubble dance tell you?</vt:lpstr>
      <vt:lpstr>UN Public Data Explorer</vt:lpstr>
      <vt:lpstr>UN Public Data Explorer</vt:lpstr>
      <vt:lpstr>UN Public Data Explorer</vt:lpstr>
      <vt:lpstr>UN Public Data Explorer</vt:lpstr>
      <vt:lpstr>Observations</vt:lpstr>
      <vt:lpstr>Observations</vt:lpstr>
      <vt:lpstr>SAS Visual Analytics:  Multi-panel visualization</vt:lpstr>
      <vt:lpstr>SAS Visual Analytics:  Multi-panel visualization</vt:lpstr>
      <vt:lpstr>Tableau: Multi-panel visualization</vt:lpstr>
      <vt:lpstr>PowerPoint Presentation</vt:lpstr>
      <vt:lpstr>The contents are based upon</vt:lpstr>
      <vt:lpstr>Assignment 7.1</vt:lpstr>
      <vt:lpstr>Assignment 7.2</vt:lpstr>
      <vt:lpstr>Assignment 7.3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Dancing with the data</dc:title>
  <dc:creator>.</dc:creator>
  <cp:lastModifiedBy>Chong Ho Yu</cp:lastModifiedBy>
  <cp:revision>138</cp:revision>
  <cp:lastPrinted>2014-10-05T03:07:21Z</cp:lastPrinted>
  <dcterms:created xsi:type="dcterms:W3CDTF">2014-07-13T14:06:38Z</dcterms:created>
  <dcterms:modified xsi:type="dcterms:W3CDTF">2015-11-20T22:31:42Z</dcterms:modified>
</cp:coreProperties>
</file>