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8" r:id="rId8"/>
    <p:sldId id="269" r:id="rId9"/>
    <p:sldId id="27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/>
    <p:restoredTop sz="94611"/>
  </p:normalViewPr>
  <p:slideViewPr>
    <p:cSldViewPr snapToGrid="0" snapToObjects="1">
      <p:cViewPr varScale="1">
        <p:scale>
          <a:sx n="85" d="100"/>
          <a:sy n="85" d="100"/>
        </p:scale>
        <p:origin x="5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smtClean="0"/>
              <a:t>considered the first Christian psychologist?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Thomas Aquinas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Philip Melanchthon 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Augustine of Hippo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Soren Kierkegaard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of the following statements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Aquinas is said to be the precursor of evolutionary psychology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Aquinas accepted mind-body dichotomy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Aquinas believed that long-term bonding between a male and a female is out of the necessity of raising kids.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Aquinas viewed humans as social animals.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core idea of Kierkegaard’s existentialism? Choose the best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Psychology should be based upon philosophical reflections rather than scientific experimentation.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Our anxiety arises from our existential problems e.g. who am I? What will I become?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We need love to overcome anxiety and despair.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is NOT a tenet of modernism?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Religious authorities are not ultimate.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Inquiry should be based on human reasoning.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Scientific methods should be employed in research.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Modernists prefer pluralism to universalism.</a:t>
            </a:r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2164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is NOT a tenet of secularism?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Religion should be excluded from the public square.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Diverse worldviews must be respected.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Religious belief and practice should be reduced in our daily life.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Any claim must be scientifically verified before we accept it.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23821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1911" y="1080912"/>
            <a:ext cx="9601200" cy="1485900"/>
          </a:xfrm>
        </p:spPr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is NOT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Auguste</a:t>
            </a:r>
            <a:r>
              <a:rPr lang="en-US" sz="3200" dirty="0" smtClean="0"/>
              <a:t> Comte is the father of logical positivism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/>
              <a:t>Auguste</a:t>
            </a:r>
            <a:r>
              <a:rPr lang="en-US" sz="3200" dirty="0"/>
              <a:t> Comte is the father of </a:t>
            </a:r>
            <a:r>
              <a:rPr lang="en-US" sz="3200" dirty="0" smtClean="0"/>
              <a:t>modern sociology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According to positivism, a statement is meaningless if it cannot be examined to be either true or false.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Ethics and metaphysics are unscientific opinions.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78347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of the following statement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5999"/>
            <a:ext cx="9601200" cy="420511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After the rise of modernism, secularism, and positivism, religion became a subject matter of psychological study.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Fundamentalism avoids modernism and secularism by disengagement.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Evangelicals respond to new psychology by establishing schools and academic journals of psychology.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Rosemead School of Psychology </a:t>
            </a:r>
            <a:r>
              <a:rPr lang="en-US" sz="2800" dirty="0"/>
              <a:t>is the first evangelical school to begin a doctoral program in clinical </a:t>
            </a:r>
            <a:r>
              <a:rPr lang="en-US" sz="2800" dirty="0" smtClean="0"/>
              <a:t>psychology.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980052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79</TotalTime>
  <Words>387</Words>
  <Application>Microsoft Office PowerPoint</Application>
  <PresentationFormat>Widescreen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Franklin Gothic Book</vt:lpstr>
      <vt:lpstr>Crop</vt:lpstr>
      <vt:lpstr>Ungraded quiz</vt:lpstr>
      <vt:lpstr>Show me your fingers</vt:lpstr>
      <vt:lpstr>What is considered the first Christian psychologist?</vt:lpstr>
      <vt:lpstr>What of the following statements is UNTRUE?</vt:lpstr>
      <vt:lpstr>What is the core idea of Kierkegaard’s existentialism? Choose the best answer</vt:lpstr>
      <vt:lpstr>Which of the following is NOT a tenet of modernism?</vt:lpstr>
      <vt:lpstr>Which of the following is NOT a tenet of secularism?</vt:lpstr>
      <vt:lpstr>Which of the following is NOT true?</vt:lpstr>
      <vt:lpstr>Which of the following statement is UNTRUE?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Chong Ho Yu</cp:lastModifiedBy>
  <cp:revision>19</cp:revision>
  <dcterms:created xsi:type="dcterms:W3CDTF">2018-03-27T06:19:44Z</dcterms:created>
  <dcterms:modified xsi:type="dcterms:W3CDTF">2019-01-06T01:10:48Z</dcterms:modified>
</cp:coreProperties>
</file>