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71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7"/>
    <p:restoredTop sz="93165"/>
  </p:normalViewPr>
  <p:slideViewPr>
    <p:cSldViewPr snapToGrid="0" snapToObjects="1">
      <p:cViewPr varScale="1">
        <p:scale>
          <a:sx n="60" d="100"/>
          <a:sy n="60" d="100"/>
        </p:scale>
        <p:origin x="3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Unit </a:t>
            </a:r>
            <a:r>
              <a:rPr lang="en-US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author of </a:t>
            </a:r>
            <a:r>
              <a:rPr lang="en-US" i="1" dirty="0" smtClean="0"/>
              <a:t>The end of faith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6000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Sam Harris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Daniel Dennett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Victor </a:t>
            </a:r>
            <a:r>
              <a:rPr lang="en-US" sz="3200" dirty="0" err="1" smtClean="0"/>
              <a:t>Stenger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Richard Dawkins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author of </a:t>
            </a:r>
            <a:r>
              <a:rPr lang="en-US" i="1" dirty="0" smtClean="0"/>
              <a:t>God Delusion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6000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Sam Harris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Daniel Dennett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Victor </a:t>
            </a:r>
            <a:r>
              <a:rPr lang="en-US" sz="3200" dirty="0" err="1" smtClean="0"/>
              <a:t>Stenger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Richard Dawkins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88617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of the following statements is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Sam Harris asserted that religion is unscientific, false, and dangerous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Richard Dawkins said that religion is a mental virus and scientists should never invoke a complicated super-being to explain natural phenomena.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John </a:t>
            </a:r>
            <a:r>
              <a:rPr lang="en-US" sz="3200" dirty="0" err="1" smtClean="0"/>
              <a:t>Polkinghorne</a:t>
            </a:r>
            <a:r>
              <a:rPr lang="en-US" sz="3200" dirty="0" smtClean="0"/>
              <a:t> argued that reality is multi-faceted and thus religion and science are compatible.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Andrew Greeley maintained that psychology can explain the purpose of life.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statements is UNTRUE?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Both psychology and Christians theology are aware of human weaknesses and sinful nature.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Christianity emphasizes divine grace whereas psychoanalysis advocates unconditional positive regard.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Stanley Milgram, Philip Zimbardo, and Reinhold Niebuhr found that well-intended individuals could be driven by evil situations to do bad things.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None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statements is David Myers’s position on sexual orientation?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Homosexuality is mostly caused by child abuse or overprotective mothering.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Active faith can effectively change one’s sexual orientation.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Cognitive Behavioral Therapy (CBT) can </a:t>
            </a:r>
            <a:r>
              <a:rPr lang="en-US" sz="3200" dirty="0"/>
              <a:t>effectively change one’s sexual orientation</a:t>
            </a:r>
            <a:r>
              <a:rPr lang="en-US" sz="3200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Sexual orientation is not a moral issue.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2164851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97</TotalTime>
  <Words>276</Words>
  <Application>Microsoft Macintosh PowerPoint</Application>
  <PresentationFormat>Widescreen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Franklin Gothic Book</vt:lpstr>
      <vt:lpstr>Crop</vt:lpstr>
      <vt:lpstr>Ungraded quiz</vt:lpstr>
      <vt:lpstr>Show me your fingers</vt:lpstr>
      <vt:lpstr>What is the author of The end of faith?</vt:lpstr>
      <vt:lpstr>What is the author of God Delusion?</vt:lpstr>
      <vt:lpstr>What of the following statements is UNTRUE?</vt:lpstr>
      <vt:lpstr>Which of the following statements is UNTRUE?</vt:lpstr>
      <vt:lpstr>Which of the following statements is David Myers’s position on sexual orientation?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Microsoft Office User</cp:lastModifiedBy>
  <cp:revision>25</cp:revision>
  <dcterms:created xsi:type="dcterms:W3CDTF">2018-03-27T06:19:44Z</dcterms:created>
  <dcterms:modified xsi:type="dcterms:W3CDTF">2019-02-04T20:47:36Z</dcterms:modified>
</cp:coreProperties>
</file>