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72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9"/>
    <p:restoredTop sz="93178"/>
  </p:normalViewPr>
  <p:slideViewPr>
    <p:cSldViewPr snapToGrid="0" snapToObjects="1">
      <p:cViewPr varScale="1">
        <p:scale>
          <a:sx n="104" d="100"/>
          <a:sy n="104" d="100"/>
        </p:scale>
        <p:origin x="6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scientist proposed the idea that science and faith are two non-overlapping </a:t>
            </a:r>
            <a:r>
              <a:rPr lang="en-US" dirty="0" err="1" smtClean="0"/>
              <a:t>magisteria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971800"/>
            <a:ext cx="9870831" cy="2895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 Harris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Stephen J. Gould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Victor </a:t>
            </a:r>
            <a:r>
              <a:rPr lang="en-US" sz="3200" dirty="0" err="1" smtClean="0"/>
              <a:t>Stenger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Robert Roberts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author suggests that Christian theology and secular psychology are at odds and it is better for Christian counsellors to stay away from secular psychology: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318407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Robert Roberts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Jay Adams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Stan Jones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Gary Collins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author attempts to rebuild psychology on a Christian foundation: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3184070"/>
            <a:ext cx="9870831" cy="26833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Robert Roberts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Jay Adams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Stan Jones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Gary Collins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9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Imago </a:t>
            </a:r>
            <a:r>
              <a:rPr lang="en-US" dirty="0" err="1" smtClean="0"/>
              <a:t>dei</a:t>
            </a:r>
            <a:r>
              <a:rPr lang="en-US" dirty="0" smtClean="0"/>
              <a:t> can be interpreted as: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Substantive: Who we are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Functional: What we do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Relational: How we are related to God and others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Jean Paul Sartre, existence precedes essence.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existentialism, life has no purpose and no meaning because there is not any pre-determined plan or immutable essence.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Jean Paul Sartre, it is up to us to create our own value and meaning in our life.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</a:t>
            </a:r>
            <a:r>
              <a:rPr lang="en-US" dirty="0" smtClean="0"/>
              <a:t>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Robert Roberts, the so-called integration approach is nothing more than a dualistic approach.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Robert Roberts, the so-called integration approach is vague and has no clear methodology.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According to William Whitney, integration can occur at different levels: inter-disciplinary, intra-disciplinary, and inter-personal).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</a:t>
            </a:r>
            <a:r>
              <a:rPr lang="en-US" sz="3200" smtClean="0"/>
              <a:t>of the above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108</TotalTime>
  <Words>293</Words>
  <Application>Microsoft Macintosh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Show me your fingers</vt:lpstr>
      <vt:lpstr>Which scientist proposed the idea that science and faith are two non-overlapping magisteria?</vt:lpstr>
      <vt:lpstr>This author suggests that Christian theology and secular psychology are at odds and it is better for Christian counsellors to stay away from secular psychology: </vt:lpstr>
      <vt:lpstr>This author attempts to rebuild psychology on a Christian foundation: </vt:lpstr>
      <vt:lpstr>Imago dei can be interpreted as:</vt:lpstr>
      <vt:lpstr>Which of the following statements is UNTRUE?</vt:lpstr>
      <vt:lpstr>Which of the following statements is true?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28</cp:revision>
  <dcterms:created xsi:type="dcterms:W3CDTF">2018-03-27T06:19:44Z</dcterms:created>
  <dcterms:modified xsi:type="dcterms:W3CDTF">2019-02-04T23:05:03Z</dcterms:modified>
</cp:coreProperties>
</file>