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57" r:id="rId4"/>
    <p:sldId id="271" r:id="rId5"/>
    <p:sldId id="274" r:id="rId6"/>
    <p:sldId id="275" r:id="rId7"/>
    <p:sldId id="272" r:id="rId8"/>
    <p:sldId id="259" r:id="rId9"/>
    <p:sldId id="258" r:id="rId10"/>
    <p:sldId id="273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76"/>
    <p:restoredTop sz="93086"/>
  </p:normalViewPr>
  <p:slideViewPr>
    <p:cSldViewPr snapToGrid="0" snapToObjects="1">
      <p:cViewPr varScale="1">
        <p:scale>
          <a:sx n="93" d="100"/>
          <a:sy n="93" d="100"/>
        </p:scale>
        <p:origin x="5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Ungraded quiz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Unit </a:t>
            </a:r>
            <a:r>
              <a:rPr lang="en-US" dirty="0" smtClean="0"/>
              <a:t>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6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me your fingers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4031" y="1793631"/>
            <a:ext cx="9601200" cy="4073769"/>
          </a:xfrm>
        </p:spPr>
        <p:txBody>
          <a:bodyPr>
            <a:noAutofit/>
          </a:bodyPr>
          <a:lstStyle/>
          <a:p>
            <a:r>
              <a:rPr lang="en-US" sz="3200" dirty="0" smtClean="0"/>
              <a:t>Do not shout out the answer, or your classmates will follow what you said.</a:t>
            </a:r>
          </a:p>
          <a:p>
            <a:r>
              <a:rPr lang="en-US" sz="3200" dirty="0" smtClean="0"/>
              <a:t>Use your fingers</a:t>
            </a:r>
          </a:p>
          <a:p>
            <a:pPr lvl="1"/>
            <a:r>
              <a:rPr lang="en-US" sz="3200" i="0" dirty="0" smtClean="0"/>
              <a:t>One finger (the right finger) = A</a:t>
            </a:r>
          </a:p>
          <a:p>
            <a:pPr lvl="1"/>
            <a:r>
              <a:rPr lang="en-US" sz="3200" i="0" dirty="0" smtClean="0"/>
              <a:t>Two fingers = B</a:t>
            </a:r>
          </a:p>
          <a:p>
            <a:pPr lvl="1"/>
            <a:r>
              <a:rPr lang="en-US" sz="3200" i="0" dirty="0" smtClean="0"/>
              <a:t>Three fingers = C</a:t>
            </a:r>
          </a:p>
          <a:p>
            <a:pPr lvl="1"/>
            <a:r>
              <a:rPr lang="en-US" sz="3200" i="0" dirty="0" smtClean="0"/>
              <a:t>Four fingers = D</a:t>
            </a:r>
          </a:p>
          <a:p>
            <a:pPr lvl="1"/>
            <a:r>
              <a:rPr lang="en-US" sz="3200" i="0" dirty="0" smtClean="0"/>
              <a:t>No finger = I don’t know. I didn’t study</a:t>
            </a:r>
            <a:endParaRPr lang="en-US" sz="3200" i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908" y="3080239"/>
            <a:ext cx="2750590" cy="294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0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</a:t>
            </a:r>
            <a:r>
              <a:rPr lang="en-US" dirty="0" smtClean="0"/>
              <a:t>of the following secular approaches to sex are considered the inward approach?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348346"/>
            <a:ext cx="9870831" cy="28956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Psycho-analysis and new psycho-analysis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New psycho-analysis and evolutionary psychology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Evolutionary psychology and Margret Mead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Margret Mead and Sigmund Freud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1857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Which of the following secular approaches to sex are considered the </a:t>
            </a:r>
            <a:r>
              <a:rPr lang="en-US" dirty="0" smtClean="0"/>
              <a:t>outward </a:t>
            </a:r>
            <a:r>
              <a:rPr lang="en-US" dirty="0"/>
              <a:t>approach?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960640"/>
            <a:ext cx="9870831" cy="2683329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Psycho-analysis and new psycho-analysis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New psycho-analysis and evolutionary psychology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Evolutionary psychology and Margret Mead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Psycho-analysis and sociology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88617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Which of the following secular approaches to sex are considered the </a:t>
            </a:r>
            <a:r>
              <a:rPr lang="en-US" dirty="0" smtClean="0"/>
              <a:t>temporal approach</a:t>
            </a:r>
            <a:r>
              <a:rPr lang="en-US" dirty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960640"/>
            <a:ext cx="9870831" cy="2683329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Psycho-analysis and new psycho-analysis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New psycho-analysis and evolutionary psychology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Evolutionary </a:t>
            </a:r>
            <a:r>
              <a:rPr lang="en-US" sz="3200" dirty="0" smtClean="0"/>
              <a:t>biology and evolutionary psychology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Psycho-analysis and sociology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90748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Which of the following secular approaches to sex are considered the </a:t>
            </a:r>
            <a:r>
              <a:rPr lang="en-US" dirty="0" smtClean="0"/>
              <a:t>spatial approach</a:t>
            </a:r>
            <a:r>
              <a:rPr lang="en-US" dirty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960640"/>
            <a:ext cx="9870831" cy="2683329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Psycho-analysis and new psycho-analysis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New psycho-analysis and evolutionary psychology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Evolutionary </a:t>
            </a:r>
            <a:r>
              <a:rPr lang="en-US" sz="3200" dirty="0" smtClean="0"/>
              <a:t>biology and evolutionary psychology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Anthropology and sociology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30265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</a:t>
            </a:r>
            <a:r>
              <a:rPr lang="en-US" dirty="0" smtClean="0"/>
              <a:t>of the following statement(s) </a:t>
            </a:r>
            <a:r>
              <a:rPr lang="en-US" dirty="0" smtClean="0"/>
              <a:t>about Robert Wright’s theory is/are true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08663"/>
            <a:ext cx="9870831" cy="3256789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Men </a:t>
            </a:r>
            <a:r>
              <a:rPr lang="en-US" sz="3200" dirty="0"/>
              <a:t>had to impregnate multiple females in order to spread his </a:t>
            </a:r>
            <a:r>
              <a:rPr lang="en-US" sz="3200" dirty="0" smtClean="0"/>
              <a:t>sperms.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W</a:t>
            </a:r>
            <a:r>
              <a:rPr lang="en-US" sz="3200" dirty="0" smtClean="0"/>
              <a:t>omen </a:t>
            </a:r>
            <a:r>
              <a:rPr lang="en-US" sz="3200" dirty="0"/>
              <a:t>are more selective because she can't reproduce more often than once a year</a:t>
            </a:r>
            <a:r>
              <a:rPr lang="en-US" sz="3200" dirty="0" smtClean="0"/>
              <a:t>.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Monogamy is not natural to </a:t>
            </a:r>
            <a:r>
              <a:rPr lang="en-US" sz="3200" dirty="0" smtClean="0"/>
              <a:t>men.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76974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of the following statement(s) </a:t>
            </a:r>
            <a:r>
              <a:rPr lang="en-US" dirty="0" smtClean="0"/>
              <a:t>about Ryan and </a:t>
            </a:r>
            <a:r>
              <a:rPr lang="en-US" dirty="0" err="1" smtClean="0"/>
              <a:t>Jetha’s</a:t>
            </a:r>
            <a:r>
              <a:rPr lang="en-US" dirty="0" smtClean="0"/>
              <a:t> theory is/are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171700"/>
            <a:ext cx="9601200" cy="425958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In prehistoric societies our ancestors lived in communities that shared everything, including sex partners.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Women are capable of multiple orgasm and this supports the thesis of prehistoric promiscuity.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We descend from ape and thus humans are just better apes.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 and B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976283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Which of the following statement(s) about </a:t>
            </a:r>
            <a:r>
              <a:rPr lang="en-US" dirty="0" smtClean="0"/>
              <a:t>Margaret Mead’s study is/are </a:t>
            </a:r>
            <a:r>
              <a:rPr lang="en-US" dirty="0"/>
              <a:t>true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851688"/>
            <a:ext cx="9601200" cy="3015712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Samoan youths </a:t>
            </a:r>
            <a:r>
              <a:rPr lang="en-US" sz="3200" dirty="0"/>
              <a:t>were less affected by sexual neuroses than their Western </a:t>
            </a:r>
            <a:r>
              <a:rPr lang="en-US" sz="3200" dirty="0" smtClean="0"/>
              <a:t>peers</a:t>
            </a:r>
            <a:r>
              <a:rPr lang="en-US" sz="3200" dirty="0"/>
              <a:t> </a:t>
            </a:r>
            <a:r>
              <a:rPr lang="en-US" sz="3200" dirty="0" smtClean="0"/>
              <a:t>due to open sex.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Not even a single case of rape was </a:t>
            </a:r>
            <a:r>
              <a:rPr lang="en-US" sz="3200" dirty="0" smtClean="0"/>
              <a:t>reported in Samoa, </a:t>
            </a:r>
            <a:r>
              <a:rPr lang="en-US" sz="3200" dirty="0"/>
              <a:t>perhaps due to open access to sex.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She was able to gather first-hand data because she was fluent in the native language.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 and B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46277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Which of the following </a:t>
            </a:r>
            <a:r>
              <a:rPr lang="en-US" dirty="0" smtClean="0"/>
              <a:t>statement(s) is/are </a:t>
            </a:r>
            <a:r>
              <a:rPr lang="en-US" dirty="0"/>
              <a:t>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851688"/>
            <a:ext cx="9601200" cy="3015712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Early Christian Church held a negative view towards sex. 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John Calvin asserted that celibacy is the path to holiness.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Evangelical Christians are much less likely to have pre-marital sex than others.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18424488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204</TotalTime>
  <Words>412</Words>
  <Application>Microsoft Office PowerPoint</Application>
  <PresentationFormat>Widescreen</PresentationFormat>
  <Paragraphs>50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Franklin Gothic Book</vt:lpstr>
      <vt:lpstr>Crop</vt:lpstr>
      <vt:lpstr>Ungraded quiz</vt:lpstr>
      <vt:lpstr>Show me your fingers</vt:lpstr>
      <vt:lpstr>Which of the following secular approaches to sex are considered the inward approach?</vt:lpstr>
      <vt:lpstr>Which of the following secular approaches to sex are considered the outward approach?</vt:lpstr>
      <vt:lpstr>Which of the following secular approaches to sex are considered the temporal approach?</vt:lpstr>
      <vt:lpstr>Which of the following secular approaches to sex are considered the spatial approach?</vt:lpstr>
      <vt:lpstr>Which of the following statement(s) about Robert Wright’s theory is/are true?</vt:lpstr>
      <vt:lpstr>Which of the following statement(s) about Ryan and Jetha’s theory is/are true?</vt:lpstr>
      <vt:lpstr>Which of the following statement(s) about Margaret Mead’s study is/are true?</vt:lpstr>
      <vt:lpstr>Which of the following statement(s) is/are true?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Ungraded quiz</dc:title>
  <dc:creator>Microsoft Office User</dc:creator>
  <cp:lastModifiedBy>Chong Ho Yu</cp:lastModifiedBy>
  <cp:revision>69</cp:revision>
  <dcterms:created xsi:type="dcterms:W3CDTF">2018-03-27T06:19:44Z</dcterms:created>
  <dcterms:modified xsi:type="dcterms:W3CDTF">2019-03-30T00:08:41Z</dcterms:modified>
</cp:coreProperties>
</file>