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1" r:id="rId5"/>
    <p:sldId id="274" r:id="rId6"/>
    <p:sldId id="27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4"/>
    <p:restoredTop sz="93092"/>
  </p:normalViewPr>
  <p:slideViewPr>
    <p:cSldViewPr snapToGrid="0" snapToObjects="1">
      <p:cViewPr varScale="1">
        <p:scale>
          <a:sx n="92" d="100"/>
          <a:sy n="92" d="100"/>
        </p:scale>
        <p:origin x="10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48346"/>
            <a:ext cx="9870831" cy="2895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William James is opposed to free will.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B. F. Skinner is opposed to determinism.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Benjamin </a:t>
            </a:r>
            <a:r>
              <a:rPr lang="en-US" sz="3200" dirty="0" err="1" smtClean="0"/>
              <a:t>Libet</a:t>
            </a:r>
            <a:r>
              <a:rPr lang="en-US" sz="3200" dirty="0" smtClean="0"/>
              <a:t> used fMRI to conduct his experiment on readiness potential.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 his experiment John </a:t>
            </a:r>
            <a:r>
              <a:rPr lang="en-US" sz="3200" dirty="0"/>
              <a:t>Haynes could predict </a:t>
            </a:r>
            <a:r>
              <a:rPr lang="en-US" sz="3200" dirty="0" smtClean="0"/>
              <a:t>whether </a:t>
            </a:r>
            <a:r>
              <a:rPr lang="en-US" sz="3200" dirty="0"/>
              <a:t>a participant would </a:t>
            </a:r>
            <a:r>
              <a:rPr lang="en-US" sz="3200" dirty="0" smtClean="0"/>
              <a:t>push the right or left button before </a:t>
            </a:r>
            <a:r>
              <a:rPr lang="en-US" sz="3200" dirty="0"/>
              <a:t>that participant is aware of his or her choice.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</a:t>
            </a:r>
            <a:r>
              <a:rPr lang="en-US" dirty="0" smtClean="0"/>
              <a:t>scholar(s</a:t>
            </a:r>
            <a:r>
              <a:rPr lang="en-US" dirty="0"/>
              <a:t>) denied the existence of God and free </a:t>
            </a:r>
            <a:r>
              <a:rPr lang="en-US" dirty="0" smtClean="0"/>
              <a:t>will?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960640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Same Harris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Jerry Coyne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D’Holbach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scholars proposed the astonishing hypothesis?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960640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Same Harris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Jerry Coyne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D’Holbach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Francis Crick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0748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are arguments against determinism?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08663"/>
            <a:ext cx="9870831" cy="325678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Pascal triangle: the same input cannot lead to exactly the same outcome..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We make habits and habits make us: Internal compulsion is compatible with free will.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Moral agent: If there is no free will, we are not responsible for our behaviors.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97489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218</TotalTime>
  <Words>226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Franklin Gothic Book</vt:lpstr>
      <vt:lpstr>Crop</vt:lpstr>
      <vt:lpstr>Ungraded quiz</vt:lpstr>
      <vt:lpstr>Show me your fingers</vt:lpstr>
      <vt:lpstr>Which of the following statement is true?</vt:lpstr>
      <vt:lpstr>Which of the following scholar(s) denied the existence of God and free will?</vt:lpstr>
      <vt:lpstr>Which of the following scholars proposed the astonishing hypothesis?</vt:lpstr>
      <vt:lpstr>Which of the following are arguments against determinism?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76</cp:revision>
  <dcterms:created xsi:type="dcterms:W3CDTF">2018-03-27T06:19:44Z</dcterms:created>
  <dcterms:modified xsi:type="dcterms:W3CDTF">2019-03-30T06:18:45Z</dcterms:modified>
</cp:coreProperties>
</file>