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57" r:id="rId4"/>
    <p:sldId id="276" r:id="rId5"/>
    <p:sldId id="281" r:id="rId6"/>
    <p:sldId id="277" r:id="rId7"/>
    <p:sldId id="278" r:id="rId8"/>
    <p:sldId id="282" r:id="rId9"/>
    <p:sldId id="279" r:id="rId10"/>
    <p:sldId id="280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16" autoAdjust="0"/>
    <p:restoredTop sz="94660"/>
  </p:normalViewPr>
  <p:slideViewPr>
    <p:cSldViewPr>
      <p:cViewPr varScale="1">
        <p:scale>
          <a:sx n="106" d="100"/>
          <a:sy n="106" d="100"/>
        </p:scale>
        <p:origin x="139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Week 1: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Use your fingers to indicate your answer: 1=A, 2=B, 3=C, 4=D</a:t>
            </a:r>
            <a:r>
              <a:rPr lang="en-US" sz="2800" dirty="0" smtClean="0"/>
              <a:t>. For “check all that apply,” use your both hands.</a:t>
            </a:r>
            <a:endParaRPr lang="en-US" sz="2800" dirty="0" smtClean="0"/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software package(s) below are specifically developed for data mining/big data analytics? (Check all that apply)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3112168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</a:t>
            </a:r>
            <a:r>
              <a:rPr lang="en-US" sz="2800" smtClean="0"/>
              <a:t>SPSS Statistics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Enterprise Guide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Enterprise Miner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SPSS Modeler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is/are the difference(s) between conventional statistics and data mining? (Check all that apply)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2743200"/>
            <a:ext cx="6591985" cy="391799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Conventional statistical procedures are built for relatively small samples whereas data mining is good for big data analytics. </a:t>
            </a:r>
            <a:endParaRPr lang="en-US" sz="20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Traditional procedures aim to test a pre-determined hypothesis while data mining focuses on recognizing data patterns. </a:t>
            </a:r>
            <a:endParaRPr lang="en-US" sz="20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Classical procedures require many assumptions but data mining is more flexible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 smtClean="0"/>
              <a:t>All of the above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215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software package(s) below is/are run through the Internet (using a remote server to </a:t>
            </a:r>
            <a:r>
              <a:rPr lang="en-US" sz="3200" smtClean="0"/>
              <a:t>perform data analysis</a:t>
            </a:r>
            <a:r>
              <a:rPr lang="en-US" sz="3200" dirty="0" smtClean="0"/>
              <a:t>)?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3048000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SPSS Modeler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SPSS Statistics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on Demand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University Edition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98490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software package(s) below provide graphical user interface (GUI) to minimize typing?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743200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Programming Environment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Studio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SAS Enterprise Guide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JMP Pro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842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software package(s) include AMOS for structural equation modeling (SEM)?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743200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SPSS Base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SPSS Standard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IBM SPSS Premium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79190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Graphical user interface (e.g. point and click, drag and drop) is very easy. Why do we need programming (typing the syntax)?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124200"/>
            <a:ext cx="6591985" cy="316802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Programming can automate routine, repetitive, and tedious tasks.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When every step is written down, there is an audit trail. It makes debugging and documentation much easier.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Programs can be used as templates. For similar tasks we can edit existing programs.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64707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Psychology is about understanding and helping people. Why do I need to devote so many efforts in data science?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124200"/>
            <a:ext cx="6591985" cy="316802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Because I need data-driven decisions instead of counting on ideology or subjective opinions.</a:t>
            </a:r>
            <a:endParaRPr lang="en-US" sz="24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Because the skill of data analysis could open doors to graduate assistantship and other job opportunities.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Data science is fun! I feel good when I can face challenges and </a:t>
            </a:r>
            <a:r>
              <a:rPr lang="en-US" sz="2400" dirty="0" err="1" smtClean="0"/>
              <a:t>suucced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237224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279</TotalTime>
  <Words>409</Words>
  <Application>Microsoft Macintosh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Century Gothic</vt:lpstr>
      <vt:lpstr>Times New Roman</vt:lpstr>
      <vt:lpstr>Wingdings 3</vt:lpstr>
      <vt:lpstr>Arial</vt:lpstr>
      <vt:lpstr>Wisp</vt:lpstr>
      <vt:lpstr>Week 1: Ungraded review questions</vt:lpstr>
      <vt:lpstr>Can you explain your answer?</vt:lpstr>
      <vt:lpstr>Which software package(s) below are specifically developed for data mining/big data analytics? (Check all that apply)</vt:lpstr>
      <vt:lpstr>What is/are the difference(s) between conventional statistics and data mining? (Check all that apply)</vt:lpstr>
      <vt:lpstr>Which software package(s) below is/are run through the Internet (using a remote server to perform data analysis)?</vt:lpstr>
      <vt:lpstr>Which software package(s) below provide graphical user interface (GUI) to minimize typing? </vt:lpstr>
      <vt:lpstr>Which software package(s) include AMOS for structural equation modeling (SEM)? </vt:lpstr>
      <vt:lpstr>Graphical user interface (e.g. point and click, drag and drop) is very easy. Why do we need programming (typing the syntax)? </vt:lpstr>
      <vt:lpstr>Psychology is about understanding and helping people. Why do I need to devote so many efforts in data science?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59</cp:revision>
  <cp:lastPrinted>1601-01-01T00:00:00Z</cp:lastPrinted>
  <dcterms:created xsi:type="dcterms:W3CDTF">2015-03-25T05:36:38Z</dcterms:created>
  <dcterms:modified xsi:type="dcterms:W3CDTF">2016-09-07T21:07:16Z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