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7" r:id="rId4"/>
    <p:sldId id="258" r:id="rId5"/>
    <p:sldId id="259" r:id="rId6"/>
    <p:sldId id="260" r:id="rId7"/>
    <p:sldId id="261" r:id="rId8"/>
    <p:sldId id="274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>
      <p:cViewPr varScale="1">
        <p:scale>
          <a:sx n="145" d="100"/>
          <a:sy n="145" d="100"/>
        </p:scale>
        <p:origin x="190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Reliability: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23" y="2202474"/>
            <a:ext cx="7200900" cy="3055327"/>
          </a:xfrm>
        </p:spPr>
        <p:txBody>
          <a:bodyPr>
            <a:noAutofit/>
          </a:bodyPr>
          <a:lstStyle/>
          <a:p>
            <a:r>
              <a:rPr lang="en-US" sz="2400" dirty="0"/>
              <a:t>Do not shout out the answer, or your classmates will follow what you said.</a:t>
            </a:r>
          </a:p>
          <a:p>
            <a:r>
              <a:rPr lang="en-US" sz="2400" dirty="0"/>
              <a:t>Use your fingers</a:t>
            </a:r>
          </a:p>
          <a:p>
            <a:pPr lvl="1"/>
            <a:r>
              <a:rPr lang="en-US" sz="2400" dirty="0"/>
              <a:t>One finger (the right finger) = A</a:t>
            </a:r>
          </a:p>
          <a:p>
            <a:pPr lvl="1"/>
            <a:r>
              <a:rPr lang="en-US" sz="2400" dirty="0"/>
              <a:t>Two fingers = B</a:t>
            </a:r>
          </a:p>
          <a:p>
            <a:pPr lvl="1"/>
            <a:r>
              <a:rPr lang="en-US" sz="2400" dirty="0"/>
              <a:t>Three fingers = C</a:t>
            </a:r>
          </a:p>
          <a:p>
            <a:pPr lvl="1"/>
            <a:r>
              <a:rPr lang="en-US" sz="2400" dirty="0"/>
              <a:t>Four fingers = D</a:t>
            </a:r>
          </a:p>
          <a:p>
            <a:pPr lvl="1"/>
            <a:r>
              <a:rPr lang="en-US" sz="240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181" y="3167429"/>
            <a:ext cx="2062943" cy="2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667000"/>
            <a:ext cx="6591985" cy="37776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Reliability is a necessary and sufficient condition for validity.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Internal consistency utilizes the same form of a test on two or more separate occasions for the same group of examinees.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Cronbach Alpha, KR20, and Split half are measures of internal consistency.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are true.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705600" cy="1524000"/>
          </a:xfrm>
        </p:spPr>
        <p:txBody>
          <a:bodyPr>
            <a:noAutofit/>
          </a:bodyPr>
          <a:lstStyle/>
          <a:p>
            <a:r>
              <a:rPr lang="en-US" dirty="0"/>
              <a:t>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209800"/>
            <a:ext cx="6934200" cy="4114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Raw Cronbach Alpha is based on item correlation.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Standardized Cronbach Alpha is based on item covariance.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When the sample size is big, Cronbach Alpha is no longer a good indicator of reliability.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7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Which of the following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If the Cronbach Alpha is high (e.g., 0.9), then the scale is </a:t>
            </a:r>
            <a:r>
              <a:rPr lang="en-US" sz="2400" dirty="0" err="1"/>
              <a:t>uni</a:t>
            </a:r>
            <a:r>
              <a:rPr lang="en-US" sz="2400" dirty="0"/>
              <a:t>-dimensional.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Both Pearson’s </a:t>
            </a:r>
            <a:r>
              <a:rPr lang="en-US" sz="2400" i="1" dirty="0"/>
              <a:t>r</a:t>
            </a:r>
            <a:r>
              <a:rPr lang="en-US" sz="2400" dirty="0"/>
              <a:t> and ICC are equally good for measuring test-retest and inter-rater reliability.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Kappa coefficient is used for categorical data.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3693890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In ICC’s model, two-way random means that both the raters and the students are randomly chosen.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 ICC’s type, consistency is a better choice than absolute agreement.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In ICC’s model, we can choose either two-way random or two-way mixed.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207119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89049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Which of the following is true? </a:t>
            </a:r>
            <a:br>
              <a:rPr lang="en-US" dirty="0"/>
            </a:br>
            <a:r>
              <a:rPr lang="en-US" sz="3600" dirty="0"/>
              <a:t>In the equation Y = T + 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550" y="2692974"/>
            <a:ext cx="6591985" cy="354902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“E” represents sampling errors. 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The equation is derived from the true score theory.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The relationship between Y and T should be weak.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/>
              <a:t>All are true</a:t>
            </a:r>
          </a:p>
        </p:txBody>
      </p:sp>
    </p:spTree>
    <p:extLst>
      <p:ext uri="{BB962C8B-B14F-4D97-AF65-F5344CB8AC3E}">
        <p14:creationId xmlns:p14="http://schemas.microsoft.com/office/powerpoint/2010/main" val="3604254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148</TotalTime>
  <Words>323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Wisp</vt:lpstr>
      <vt:lpstr>Reliability: Ungraded review questions</vt:lpstr>
      <vt:lpstr>Show me your fingers</vt:lpstr>
      <vt:lpstr>Which of the following statements is true?</vt:lpstr>
      <vt:lpstr>Which of the following statements is true?</vt:lpstr>
      <vt:lpstr>Which of the following is true?</vt:lpstr>
      <vt:lpstr>Which of the following statements is true?</vt:lpstr>
      <vt:lpstr>Which of the following is true?  In the equation Y = T +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Alex Yu 余創豪</cp:lastModifiedBy>
  <cp:revision>27</cp:revision>
  <cp:lastPrinted>1601-01-01T00:00:00Z</cp:lastPrinted>
  <dcterms:created xsi:type="dcterms:W3CDTF">2015-03-25T05:36:38Z</dcterms:created>
  <dcterms:modified xsi:type="dcterms:W3CDTF">2023-05-10T03:26:58Z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