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sldIdLst>
    <p:sldId id="256" r:id="rId3"/>
    <p:sldId id="26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4" autoAdjust="0"/>
    <p:restoredTop sz="94660"/>
  </p:normalViewPr>
  <p:slideViewPr>
    <p:cSldViewPr>
      <p:cViewPr varScale="1">
        <p:scale>
          <a:sx n="131" d="100"/>
          <a:sy n="131" d="100"/>
        </p:scale>
        <p:origin x="147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Validity: Ungraded review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your fingers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023" y="2202474"/>
            <a:ext cx="7200900" cy="3055327"/>
          </a:xfrm>
        </p:spPr>
        <p:txBody>
          <a:bodyPr>
            <a:noAutofit/>
          </a:bodyPr>
          <a:lstStyle/>
          <a:p>
            <a:r>
              <a:rPr lang="en-US" sz="2400" dirty="0"/>
              <a:t>Do not shout out the answer, or your classmates will follow what you said.</a:t>
            </a:r>
          </a:p>
          <a:p>
            <a:r>
              <a:rPr lang="en-US" sz="2400" dirty="0"/>
              <a:t>Use your fingers</a:t>
            </a:r>
          </a:p>
          <a:p>
            <a:pPr lvl="1"/>
            <a:r>
              <a:rPr lang="en-US" sz="2400" dirty="0"/>
              <a:t>One finger (the right finger) = A</a:t>
            </a:r>
          </a:p>
          <a:p>
            <a:pPr lvl="1"/>
            <a:r>
              <a:rPr lang="en-US" sz="2400" dirty="0"/>
              <a:t>Two fingers = B</a:t>
            </a:r>
          </a:p>
          <a:p>
            <a:pPr lvl="1"/>
            <a:r>
              <a:rPr lang="en-US" sz="2400" dirty="0"/>
              <a:t>Three fingers = C</a:t>
            </a:r>
          </a:p>
          <a:p>
            <a:pPr lvl="1"/>
            <a:r>
              <a:rPr lang="en-US" sz="2400" dirty="0"/>
              <a:t>Four fingers = D</a:t>
            </a:r>
          </a:p>
          <a:p>
            <a:pPr lvl="1"/>
            <a:r>
              <a:rPr lang="en-US" sz="2400" dirty="0"/>
              <a:t>No finger = I don’t know. I didn’t 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181" y="3167429"/>
            <a:ext cx="2062943" cy="22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two </a:t>
            </a:r>
            <a:r>
              <a:rPr lang="en-US" dirty="0"/>
              <a:t>tests measure related skills or knowledge, they have __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667000"/>
            <a:ext cx="6591985" cy="37776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Convergent validity.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Internal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Externality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6705600" cy="1524000"/>
          </a:xfrm>
        </p:spPr>
        <p:txBody>
          <a:bodyPr>
            <a:noAutofit/>
          </a:bodyPr>
          <a:lstStyle/>
          <a:p>
            <a:r>
              <a:rPr lang="en-US" dirty="0"/>
              <a:t>Which of the following is true about content validity?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209800"/>
            <a:ext cx="6934200" cy="41148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The content is said to be valid if the sample items represent the larger domain of knowledge and skills.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You can use regression modeling to validate it.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First you need subject matter experts to write the questions in order to obtain face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All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7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Which of the following is true about criterion validity?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Example: How good pilots can fly an airplane can predict their scores in computer simulations.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We can use regression analysis to verify criterion validity.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It is the same as convergent validity because both are about the correlation between two tests.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First we need content experts to set the criterion.</a:t>
            </a:r>
          </a:p>
        </p:txBody>
      </p:sp>
    </p:spTree>
    <p:extLst>
      <p:ext uri="{BB962C8B-B14F-4D97-AF65-F5344CB8AC3E}">
        <p14:creationId xmlns:p14="http://schemas.microsoft.com/office/powerpoint/2010/main" val="3693890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 following is true about a construct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A latent construct is depicted by a rectangle or a square.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An observed item is represented by a circle or an ellipse.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The arrow should point from the observed to the latent (observed </a:t>
            </a:r>
            <a:r>
              <a:rPr lang="en-US" sz="3200" dirty="0">
                <a:sym typeface="Wingdings"/>
              </a:rPr>
              <a:t> latent)</a:t>
            </a:r>
            <a:endParaRPr lang="en-US" sz="32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The construct approach is difficult because it is theoretical.</a:t>
            </a:r>
          </a:p>
        </p:txBody>
      </p:sp>
    </p:spTree>
    <p:extLst>
      <p:ext uri="{BB962C8B-B14F-4D97-AF65-F5344CB8AC3E}">
        <p14:creationId xmlns:p14="http://schemas.microsoft.com/office/powerpoint/2010/main" val="207119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is true about factor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286000"/>
            <a:ext cx="6591985" cy="362522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When you run factor analysis in SPSS, by default the extraction method is principal component analysis (PCA).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If the test is internally consistent, then it must be </a:t>
            </a:r>
            <a:r>
              <a:rPr lang="en-US" sz="2400" dirty="0" err="1"/>
              <a:t>uni</a:t>
            </a:r>
            <a:r>
              <a:rPr lang="en-US" sz="2400" dirty="0"/>
              <a:t>-dimensional.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A scale can be validated by either exploratory factor analysis (EFA) or confirmatory factor analysis.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Like EFA, you need a theoretical structure to run PCA. </a:t>
            </a:r>
          </a:p>
        </p:txBody>
      </p:sp>
    </p:spTree>
    <p:extLst>
      <p:ext uri="{BB962C8B-B14F-4D97-AF65-F5344CB8AC3E}">
        <p14:creationId xmlns:p14="http://schemas.microsoft.com/office/powerpoint/2010/main" val="281652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airline requires </a:t>
            </a:r>
            <a:r>
              <a:rPr lang="en-US"/>
              <a:t>all of </a:t>
            </a:r>
            <a:r>
              <a:rPr lang="en-US" dirty="0"/>
              <a:t>their pilots going through rigorous psychological assessments to ensure their mental stability. Which of the following is the most appropriate approach?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810000"/>
            <a:ext cx="6591985" cy="2362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400" dirty="0"/>
              <a:t>Content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Criterion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Face validity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Construct validity</a:t>
            </a:r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331331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</TotalTime>
  <Words>374</Words>
  <Application>Microsoft Macintosh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Wisp</vt:lpstr>
      <vt:lpstr>Validity: Ungraded review questions</vt:lpstr>
      <vt:lpstr>Show me your fingers</vt:lpstr>
      <vt:lpstr>When two tests measure related skills or knowledge, they have __</vt:lpstr>
      <vt:lpstr>Which of the following is true about content validity?</vt:lpstr>
      <vt:lpstr>Which of the following is true about criterion validity?</vt:lpstr>
      <vt:lpstr>Which of the following is true about a construct model?</vt:lpstr>
      <vt:lpstr>Which of the following is true about factor analysis?</vt:lpstr>
      <vt:lpstr>An airline requires all of their pilots going through rigorous psychological assessments to ensure their mental stability. Which of the following is the most appropriate approach?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Chong Ho Alex Yu 余創豪</cp:lastModifiedBy>
  <cp:revision>23</cp:revision>
  <cp:lastPrinted>1601-01-01T00:00:00Z</cp:lastPrinted>
  <dcterms:created xsi:type="dcterms:W3CDTF">2015-03-25T05:36:38Z</dcterms:created>
  <dcterms:modified xsi:type="dcterms:W3CDTF">2023-05-04T15:47:25Z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