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1" r:id="rId4"/>
    <p:sldId id="264" r:id="rId5"/>
    <p:sldId id="262" r:id="rId6"/>
    <p:sldId id="265" r:id="rId7"/>
    <p:sldId id="263" r:id="rId8"/>
    <p:sldId id="268" r:id="rId9"/>
    <p:sldId id="27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75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8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/>
              <a:t>Do not shout out the answer, or your classmates will follow what you said.</a:t>
            </a:r>
          </a:p>
          <a:p>
            <a:r>
              <a:rPr lang="en-US" sz="3200" dirty="0"/>
              <a:t>Use your fingers</a:t>
            </a:r>
          </a:p>
          <a:p>
            <a:pPr lvl="1"/>
            <a:r>
              <a:rPr lang="en-US" sz="3200" i="0" dirty="0"/>
              <a:t>One finger (the right finger) = A</a:t>
            </a:r>
          </a:p>
          <a:p>
            <a:pPr lvl="1"/>
            <a:r>
              <a:rPr lang="en-US" sz="3200" i="0" dirty="0"/>
              <a:t>Two fingers = B</a:t>
            </a:r>
          </a:p>
          <a:p>
            <a:pPr lvl="1"/>
            <a:r>
              <a:rPr lang="en-US" sz="3200" i="0" dirty="0"/>
              <a:t>Three fingers = C</a:t>
            </a:r>
          </a:p>
          <a:p>
            <a:pPr lvl="1"/>
            <a:r>
              <a:rPr lang="en-US" sz="3200" i="0" dirty="0"/>
              <a:t>Four fingers = D</a:t>
            </a:r>
          </a:p>
          <a:p>
            <a:pPr lvl="1"/>
            <a:r>
              <a:rPr lang="en-US" sz="3200" i="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 following is true about a construct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A latent construct is depicted by a rectangle or a square.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An observed item is represented by a circle or an ellipse.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arrow should point from the observed to the latent (observed </a:t>
            </a:r>
            <a:r>
              <a:rPr lang="en-US" sz="3200" dirty="0">
                <a:sym typeface="Wingdings"/>
              </a:rPr>
              <a:t> latent)</a:t>
            </a:r>
            <a:endParaRPr lang="en-US" sz="32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construct approach is difficult because it is theoretical.</a:t>
            </a:r>
          </a:p>
        </p:txBody>
      </p:sp>
    </p:spTree>
    <p:extLst>
      <p:ext uri="{BB962C8B-B14F-4D97-AF65-F5344CB8AC3E}">
        <p14:creationId xmlns:p14="http://schemas.microsoft.com/office/powerpoint/2010/main" val="207119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 construct is operationalized.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Personality traits are mutually exclusive (either Type X or Type Y).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”I always worry about my fiancé” s an example of observed item.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true</a:t>
            </a:r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/>
              <a:t>Which of the following about EFA and PCA is UNTRUE?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4993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When the user requests factor analysis in SPSS, the default is PCA.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PCA is a data reduction method that does not require any causal structure or theoretical justification.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EFA can be used to confirm the factor structure.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EFA is based on the abductive logic that examines alternate models.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statement about vector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 vector consists of scalars.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 vector contains both numeric and directional information.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Vectors are used in the subject space.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Eigenvectors visually depict eigenvalues.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Which </a:t>
            </a:r>
            <a:r>
              <a:rPr lang="en-US" dirty="0"/>
              <a:t>of the following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41742"/>
            <a:ext cx="9601200" cy="382565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 loading plot shows the relationship and the grouping patterns of variables, which are represented by vectors.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cosine of the angle between two vectors is the same as Pearson’s </a:t>
            </a:r>
            <a:r>
              <a:rPr lang="en-US" sz="3200" i="1" dirty="0"/>
              <a:t>r</a:t>
            </a:r>
            <a:r>
              <a:rPr lang="en-US" sz="3200" dirty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biplot indicates both the proper number of factors and the factor loading (which items belong to which factor).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you determine the proper number of components?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Look for the inflection point in the scree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Compare the raw result and the resampled result in parallel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Check the vector direction and clusters in the loading plot.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4183714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Kaiser's criterion =&gt; 1 is not a good method for determining the number of factor because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cut-off is absolute but does not take the context into account.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tends to keep too many factors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84306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is an example of orthogonal rotation?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Promax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Oblimin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Varimax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89019278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372</TotalTime>
  <Words>439</Words>
  <Application>Microsoft Macintosh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Ungraded quiz</vt:lpstr>
      <vt:lpstr>Show me your fingers</vt:lpstr>
      <vt:lpstr>Which of the following is true about a construct model?</vt:lpstr>
      <vt:lpstr>Which of the following statements is true?</vt:lpstr>
      <vt:lpstr>Which of the following about EFA and PCA is UNTRUE?</vt:lpstr>
      <vt:lpstr>Which of the following statement about vector is true?</vt:lpstr>
      <vt:lpstr>Which of the following is true?</vt:lpstr>
      <vt:lpstr>How can you determine the proper number of components?</vt:lpstr>
      <vt:lpstr>Kaiser's criterion =&gt; 1 is not a good method for determining the number of factor because</vt:lpstr>
      <vt:lpstr>Which of the following is an example of orthogonal rotation?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Alex Yu 余創豪</cp:lastModifiedBy>
  <cp:revision>86</cp:revision>
  <dcterms:created xsi:type="dcterms:W3CDTF">2018-03-27T06:19:44Z</dcterms:created>
  <dcterms:modified xsi:type="dcterms:W3CDTF">2023-05-26T11:06:21Z</dcterms:modified>
</cp:coreProperties>
</file>