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4" r:id="rId4"/>
    <p:sldId id="262" r:id="rId5"/>
    <p:sldId id="265" r:id="rId6"/>
    <p:sldId id="263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75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8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Ungraded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4027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your fingers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031" y="1793631"/>
            <a:ext cx="9601200" cy="4073769"/>
          </a:xfrm>
        </p:spPr>
        <p:txBody>
          <a:bodyPr>
            <a:noAutofit/>
          </a:bodyPr>
          <a:lstStyle/>
          <a:p>
            <a:r>
              <a:rPr lang="en-US" sz="3200" dirty="0"/>
              <a:t>Do not shout out the answer, or your classmates will follow what you said.</a:t>
            </a:r>
          </a:p>
          <a:p>
            <a:r>
              <a:rPr lang="en-US" sz="3200" dirty="0"/>
              <a:t>Use your fingers</a:t>
            </a:r>
          </a:p>
          <a:p>
            <a:pPr lvl="1"/>
            <a:r>
              <a:rPr lang="en-US" sz="3200" i="0" dirty="0"/>
              <a:t>One finger (the right finger) = A</a:t>
            </a:r>
          </a:p>
          <a:p>
            <a:pPr lvl="1"/>
            <a:r>
              <a:rPr lang="en-US" sz="3200" i="0" dirty="0"/>
              <a:t>Two fingers = B</a:t>
            </a:r>
          </a:p>
          <a:p>
            <a:pPr lvl="1"/>
            <a:r>
              <a:rPr lang="en-US" sz="3200" i="0" dirty="0"/>
              <a:t>Three fingers = C</a:t>
            </a:r>
          </a:p>
          <a:p>
            <a:pPr lvl="1"/>
            <a:r>
              <a:rPr lang="en-US" sz="3200" i="0" dirty="0"/>
              <a:t>Four fingers = D</a:t>
            </a:r>
          </a:p>
          <a:p>
            <a:pPr lvl="1"/>
            <a:r>
              <a:rPr lang="en-US" sz="3200" i="0" dirty="0"/>
              <a:t>No finger = I don’t know. I didn’t study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908" y="3080239"/>
            <a:ext cx="2750590" cy="294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0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is a good practice of factor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After running EFA, collect additional data for CFA.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If I have a big data set, partition the sample into sub-samples for EFA and CFA.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Besides running FA, also verify the factor structure based on theories.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38126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779620" cy="1485900"/>
          </a:xfrm>
        </p:spPr>
        <p:txBody>
          <a:bodyPr>
            <a:normAutofit/>
          </a:bodyPr>
          <a:lstStyle/>
          <a:p>
            <a:r>
              <a:rPr lang="en-US" dirty="0"/>
              <a:t>Which software package cannot be used for CFA?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672862"/>
            <a:ext cx="9601200" cy="3194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SAS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JMP Pro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SPSS Statistics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66127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statements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35238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is OK to have 2 items per factor.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is OK to use a single item as long as it is treated as an observed item.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If there are only 2 items in a factor, the degree of freedom is zero.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true.</a:t>
            </a:r>
          </a:p>
        </p:txBody>
      </p:sp>
    </p:spTree>
    <p:extLst>
      <p:ext uri="{BB962C8B-B14F-4D97-AF65-F5344CB8AC3E}">
        <p14:creationId xmlns:p14="http://schemas.microsoft.com/office/powerpoint/2010/main" val="213449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Which </a:t>
            </a:r>
            <a:r>
              <a:rPr lang="en-US" dirty="0"/>
              <a:t>of the following is true?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41742"/>
            <a:ext cx="9601200" cy="382565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It is good to see a small </a:t>
            </a:r>
            <a:r>
              <a:rPr lang="en-US" sz="3200" i="1" dirty="0"/>
              <a:t>p</a:t>
            </a:r>
            <a:r>
              <a:rPr lang="en-US" sz="3200" dirty="0"/>
              <a:t> value in CFA so that the null hypothesis can be rejected.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If RMSEA is .9, it means 90% variance is unexplained.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 a comparative fitness index, the proposed model is compared against the null model.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of the above are true.</a:t>
            </a:r>
          </a:p>
        </p:txBody>
      </p:sp>
    </p:spTree>
    <p:extLst>
      <p:ext uri="{BB962C8B-B14F-4D97-AF65-F5344CB8AC3E}">
        <p14:creationId xmlns:p14="http://schemas.microsoft.com/office/powerpoint/2010/main" val="148855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 following type of fitness index is recommended?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537926"/>
            <a:ext cx="9601200" cy="33294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Absolute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Parsimony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Incremental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All are good</a:t>
            </a:r>
          </a:p>
        </p:txBody>
      </p:sp>
    </p:spTree>
    <p:extLst>
      <p:ext uri="{BB962C8B-B14F-4D97-AF65-F5344CB8AC3E}">
        <p14:creationId xmlns:p14="http://schemas.microsoft.com/office/powerpoint/2010/main" val="418371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Unlike EFA, the objective of CFA is to confirm the factor structure and to check the fitness/error. There is no room for exploration.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328827"/>
            <a:ext cx="9601200" cy="253857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True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False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 don’t know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I don’t care</a:t>
            </a:r>
          </a:p>
        </p:txBody>
      </p:sp>
    </p:spTree>
    <p:extLst>
      <p:ext uri="{BB962C8B-B14F-4D97-AF65-F5344CB8AC3E}">
        <p14:creationId xmlns:p14="http://schemas.microsoft.com/office/powerpoint/2010/main" val="189019278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383</TotalTime>
  <Words>305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Ungraded quiz</vt:lpstr>
      <vt:lpstr>Show me your fingers</vt:lpstr>
      <vt:lpstr>Which of the following is a good practice of factor analysis?</vt:lpstr>
      <vt:lpstr>Which software package cannot be used for CFA?</vt:lpstr>
      <vt:lpstr>Which of the following statements is true?</vt:lpstr>
      <vt:lpstr>Which of the following is true?</vt:lpstr>
      <vt:lpstr>Which of the following type of fitness index is recommended?</vt:lpstr>
      <vt:lpstr>Unlike EFA, the objective of CFA is to confirm the factor structure and to check the fitness/error. There is no room for exploration.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Ungraded quiz</dc:title>
  <dc:creator>Microsoft Office User</dc:creator>
  <cp:lastModifiedBy>Chong Ho Alex Yu 余創豪</cp:lastModifiedBy>
  <cp:revision>83</cp:revision>
  <dcterms:created xsi:type="dcterms:W3CDTF">2018-03-27T06:19:44Z</dcterms:created>
  <dcterms:modified xsi:type="dcterms:W3CDTF">2023-05-09T20:32:55Z</dcterms:modified>
</cp:coreProperties>
</file>