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11"/>
  </p:normalViewPr>
  <p:slideViewPr>
    <p:cSldViewPr snapToGrid="0" snapToObjects="1">
      <p:cViewPr varScale="1">
        <p:scale>
          <a:sx n="109" d="100"/>
          <a:sy n="109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logic of conventional hypothesis testing?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data, what is the best hypothesis or hypothesis that can explain the data or the phenomenon?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hypothesis, what is the probability of observing the data at hand without invoking a sampling distribution?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hypothesis, what is the probability of observing the data in the long run, as expressed in terms of sampling distribution?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Given the data, what is the pattern and the magnitude of the effect?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fallacy of “if A then B; B is observed, A is proven”?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Empirical adequacy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Affirming the consequent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Absence of evidence is equated with evidence of absence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Confirmation bias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current form of hypothesis testing is a fusion of the research traditions introduced by: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R. A. Fisher and Edgar Pearson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R. A. Fisher, Jerzy </a:t>
            </a:r>
            <a:r>
              <a:rPr lang="en-US" sz="3200" dirty="0" err="1" smtClean="0"/>
              <a:t>Neyman</a:t>
            </a:r>
            <a:r>
              <a:rPr lang="en-US" sz="3200" dirty="0" smtClean="0"/>
              <a:t>, and Edgar Pearson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R. A. </a:t>
            </a:r>
            <a:r>
              <a:rPr lang="en-US" sz="3200" dirty="0" smtClean="0"/>
              <a:t>Fisher and </a:t>
            </a:r>
            <a:r>
              <a:rPr lang="en-US" sz="3200" dirty="0"/>
              <a:t>Jerzy </a:t>
            </a:r>
            <a:r>
              <a:rPr lang="en-US" sz="3200" dirty="0" err="1" smtClean="0"/>
              <a:t>Neyman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R. A. Fisher, Jerzy </a:t>
            </a:r>
            <a:r>
              <a:rPr lang="en-US" sz="3200" dirty="0" err="1"/>
              <a:t>Neyman</a:t>
            </a:r>
            <a:r>
              <a:rPr lang="en-US" sz="3200" dirty="0"/>
              <a:t>, and Karl Pearson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is/are considered a shortcoming/shortcomings of conventional hypothesis testing: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Easy to reject the null hypothesis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alpha level is arbitrary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Lack reproducibility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52</TotalTime>
  <Words>268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Franklin Gothic Book</vt:lpstr>
      <vt:lpstr>Crop</vt:lpstr>
      <vt:lpstr>Ungraded quiz</vt:lpstr>
      <vt:lpstr>Show me your fingers</vt:lpstr>
      <vt:lpstr>What is the logic of conventional hypothesis testing?</vt:lpstr>
      <vt:lpstr>What is the fallacy of “if A then B; B is observed, A is proven”?</vt:lpstr>
      <vt:lpstr>The current form of hypothesis testing is a fusion of the research traditions introduced by:</vt:lpstr>
      <vt:lpstr>Which of the following is/are considered a shortcoming/shortcomings of conventional hypothesis testing: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12</cp:revision>
  <dcterms:created xsi:type="dcterms:W3CDTF">2018-03-27T06:19:44Z</dcterms:created>
  <dcterms:modified xsi:type="dcterms:W3CDTF">2019-01-06T00:39:03Z</dcterms:modified>
</cp:coreProperties>
</file>