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62" r:id="rId4"/>
    <p:sldId id="265" r:id="rId5"/>
    <p:sldId id="263" r:id="rId6"/>
    <p:sldId id="268" r:id="rId7"/>
    <p:sldId id="269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73"/>
    <p:restoredTop sz="94614"/>
  </p:normalViewPr>
  <p:slideViewPr>
    <p:cSldViewPr snapToGrid="0" snapToObjects="1">
      <p:cViewPr varScale="1">
        <p:scale>
          <a:sx n="103" d="100"/>
          <a:sy n="103" d="100"/>
        </p:scale>
        <p:origin x="2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smtClean="0"/>
              <a:t>Unit 9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779620" cy="1485900"/>
          </a:xfrm>
        </p:spPr>
        <p:txBody>
          <a:bodyPr>
            <a:normAutofit/>
          </a:bodyPr>
          <a:lstStyle/>
          <a:p>
            <a:r>
              <a:rPr lang="en-US" dirty="0" smtClean="0"/>
              <a:t>Which of the following about EFA and PCA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When the user requests factor analysis in SPSS, the default is PCA.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PCA is a data reduction method that does not require any causal structure or theoretical justification.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EFA can be used to confirm the factor structure.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PCA can be run with item correlation matrix or tem covariance matrix.</a:t>
            </a:r>
          </a:p>
        </p:txBody>
      </p:sp>
    </p:spTree>
    <p:extLst>
      <p:ext uri="{BB962C8B-B14F-4D97-AF65-F5344CB8AC3E}">
        <p14:creationId xmlns:p14="http://schemas.microsoft.com/office/powerpoint/2010/main" val="1661270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 about vector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71701"/>
            <a:ext cx="9601200" cy="3054676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 vector consists of scalars.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 vector contains both the numeric and directional information.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Vectors are used in the subject space.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Eigenvectors visually depict eigenvalues.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above.</a:t>
            </a:r>
          </a:p>
        </p:txBody>
      </p:sp>
    </p:spTree>
    <p:extLst>
      <p:ext uri="{BB962C8B-B14F-4D97-AF65-F5344CB8AC3E}">
        <p14:creationId xmlns:p14="http://schemas.microsoft.com/office/powerpoint/2010/main" val="2134496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of the following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041742"/>
            <a:ext cx="9601200" cy="3825658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 loading plot shows the relationship and the grouping patterns of variables, which are represented by vectors.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cosine of the angle between two vectors is the same as Pearson’s r.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</a:t>
            </a:r>
            <a:r>
              <a:rPr lang="en-US" sz="3200" dirty="0" err="1" smtClean="0"/>
              <a:t>biplot</a:t>
            </a:r>
            <a:r>
              <a:rPr lang="en-US" sz="3200" dirty="0" smtClean="0"/>
              <a:t> shows both the observations and the vectors.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above.</a:t>
            </a:r>
          </a:p>
        </p:txBody>
      </p:sp>
    </p:spTree>
    <p:extLst>
      <p:ext uri="{BB962C8B-B14F-4D97-AF65-F5344CB8AC3E}">
        <p14:creationId xmlns:p14="http://schemas.microsoft.com/office/powerpoint/2010/main" val="1488553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Python library do you need to run a principal </a:t>
            </a:r>
            <a:r>
              <a:rPr lang="en-US" smtClean="0"/>
              <a:t>component analysis?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37926"/>
            <a:ext cx="9601200" cy="332947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Pandas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Sklearn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Numpy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Seaborn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4183714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Python library do you need to create a </a:t>
            </a:r>
            <a:r>
              <a:rPr lang="en-US" dirty="0" err="1" smtClean="0"/>
              <a:t>heatmap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37926"/>
            <a:ext cx="9601200" cy="332947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Pandas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Sklearn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Numpy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Seaborn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890192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 about parallel analysis (PA)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PA is based on resampling (bootstrapping).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PA with PCA tends to </a:t>
            </a:r>
            <a:r>
              <a:rPr lang="en-US" sz="3200" dirty="0" smtClean="0"/>
              <a:t>over-factoring.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PA with </a:t>
            </a:r>
            <a:r>
              <a:rPr lang="en-US" sz="3200" dirty="0" smtClean="0"/>
              <a:t>EFA </a:t>
            </a:r>
            <a:r>
              <a:rPr lang="en-US" sz="3200" dirty="0"/>
              <a:t>tends to </a:t>
            </a:r>
            <a:r>
              <a:rPr lang="en-US" sz="3200" dirty="0" smtClean="0"/>
              <a:t>under-factoring.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PA can be run in SAS only</a:t>
            </a:r>
            <a:r>
              <a:rPr lang="en-US" sz="3200" dirty="0"/>
              <a:t> </a:t>
            </a:r>
            <a:r>
              <a:rPr lang="en-US" sz="3200" dirty="0" smtClean="0"/>
              <a:t>and it can be computed </a:t>
            </a:r>
            <a:r>
              <a:rPr lang="en-US" sz="3200" smtClean="0"/>
              <a:t>with missing data.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292</TotalTime>
  <Words>307</Words>
  <Application>Microsoft Office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Franklin Gothic Book</vt:lpstr>
      <vt:lpstr>Crop</vt:lpstr>
      <vt:lpstr>Ungraded quiz</vt:lpstr>
      <vt:lpstr>Show me your fingers</vt:lpstr>
      <vt:lpstr>Which of the following about EFA and PCA is UNTRUE?</vt:lpstr>
      <vt:lpstr>Which of the following statement about vector is true?</vt:lpstr>
      <vt:lpstr>What of the following is true?</vt:lpstr>
      <vt:lpstr>Which Python library do you need to run a principal component analysis?</vt:lpstr>
      <vt:lpstr>Which Python library do you need to create a heatmap?</vt:lpstr>
      <vt:lpstr>Which of the following statement about parallel analysis (PA) is true?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Chong Ho Yu</cp:lastModifiedBy>
  <cp:revision>76</cp:revision>
  <dcterms:created xsi:type="dcterms:W3CDTF">2018-03-27T06:19:44Z</dcterms:created>
  <dcterms:modified xsi:type="dcterms:W3CDTF">2020-02-13T22:50:45Z</dcterms:modified>
</cp:coreProperties>
</file>