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62" r:id="rId4"/>
    <p:sldId id="265" r:id="rId5"/>
    <p:sldId id="263" r:id="rId6"/>
    <p:sldId id="264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73"/>
    <p:restoredTop sz="94614"/>
  </p:normalViewPr>
  <p:slideViewPr>
    <p:cSldViewPr snapToGrid="0" snapToObjects="1">
      <p:cViewPr varScale="1">
        <p:scale>
          <a:sx n="89" d="100"/>
          <a:sy n="89" d="100"/>
        </p:scale>
        <p:origin x="1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4/17/19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4/17/19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4/17/19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Unit </a:t>
            </a:r>
            <a:r>
              <a:rPr lang="en-US" sz="4000" dirty="0" smtClean="0"/>
              <a:t>9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779620" cy="1485900"/>
          </a:xfrm>
        </p:spPr>
        <p:txBody>
          <a:bodyPr>
            <a:noAutofit/>
          </a:bodyPr>
          <a:lstStyle/>
          <a:p>
            <a:r>
              <a:rPr lang="en-US" sz="3600" dirty="0" smtClean="0"/>
              <a:t>I want to find out how often book authors mentioned the terms “psychoanalysis” and “cognitive psychology” between 1960 and 2008. Which open databases should I use?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3114674"/>
            <a:ext cx="9601200" cy="2752725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Google Trend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Google </a:t>
            </a:r>
            <a:r>
              <a:rPr lang="en-US" sz="3200" dirty="0" err="1" smtClean="0"/>
              <a:t>Ngram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OECD database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661270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is/are considered the precursor(s) of text mining?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00301"/>
            <a:ext cx="9601200" cy="3054676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Content analysis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Grounded theory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Phenomenology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Both A and B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2134496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is/are the technological foundation(s) of text mining?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00300"/>
            <a:ext cx="9601200" cy="34671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Natural language processing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Computational linguistics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Artificial intelligence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All of the above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488553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statements is/are </a:t>
            </a:r>
            <a:r>
              <a:rPr lang="en-US" dirty="0" smtClean="0"/>
              <a:t>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 new hypothesis can be generated by the Swanson process.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Swanson process is about concept linking.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relationship between fish oils and Raynaud’s disease was discovered by the Swanson process.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is NOT a step in text mining?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Pre-processing and extraction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Normalization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Categorization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Concept linking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70887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is NOT a step in pre-processing?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600" dirty="0"/>
              <a:t>Tokenization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Typo </a:t>
            </a:r>
            <a:r>
              <a:rPr lang="en-US" sz="3600" dirty="0"/>
              <a:t>removal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/>
              <a:t>Stemming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/>
              <a:t>Lemmatization</a:t>
            </a:r>
          </a:p>
        </p:txBody>
      </p:sp>
    </p:spTree>
    <p:extLst>
      <p:ext uri="{BB962C8B-B14F-4D97-AF65-F5344CB8AC3E}">
        <p14:creationId xmlns:p14="http://schemas.microsoft.com/office/powerpoint/2010/main" val="1693311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statements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314575"/>
            <a:ext cx="9601200" cy="3914775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4100" dirty="0"/>
              <a:t>Lemmatization </a:t>
            </a:r>
            <a:r>
              <a:rPr lang="en-US" sz="4100" dirty="0" smtClean="0"/>
              <a:t>is a process of removing </a:t>
            </a:r>
            <a:r>
              <a:rPr lang="en-US" sz="4100" dirty="0"/>
              <a:t>prefix and suffix Typo removal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Stemming </a:t>
            </a:r>
            <a:r>
              <a:rPr lang="en-US" sz="4100" dirty="0" smtClean="0"/>
              <a:t>is a process of using  </a:t>
            </a:r>
            <a:r>
              <a:rPr lang="en-US" sz="4100" dirty="0"/>
              <a:t>a set of rules to reduce the inflectional forms of a word to its root </a:t>
            </a:r>
            <a:r>
              <a:rPr lang="en-US" sz="4100" dirty="0" smtClean="0"/>
              <a:t>form.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 smtClean="0"/>
              <a:t>Stop-word removal is a process of erasing trivial words.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 smtClean="0"/>
              <a:t>Tokenization removes all punctuation marks so that the sentences can be meaningful. </a:t>
            </a:r>
          </a:p>
          <a:p>
            <a:pPr marL="457200" indent="-457200">
              <a:buFont typeface="+mj-lt"/>
              <a:buAutoNum type="alphaU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89877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software apps requires human coding?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86050"/>
            <a:ext cx="9601200" cy="35433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4100" dirty="0" smtClean="0"/>
              <a:t> JMP’s Text Explorer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IBM SPSS Modeler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MAXQDA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SAS Text Miner in SAS Enterprise Miner</a:t>
            </a:r>
          </a:p>
          <a:p>
            <a:pPr marL="457200" indent="-457200">
              <a:buFont typeface="+mj-lt"/>
              <a:buAutoNum type="alphaUcPeriod"/>
            </a:pPr>
            <a:endParaRPr lang="en-US" sz="4100" dirty="0" smtClean="0"/>
          </a:p>
          <a:p>
            <a:pPr marL="457200" indent="-457200">
              <a:buFont typeface="+mj-lt"/>
              <a:buAutoNum type="alphaU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30202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is NOT a pre-built package in SPSS Modeler?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86050"/>
            <a:ext cx="9601200" cy="35433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4100" dirty="0" smtClean="0"/>
              <a:t> Customer satisfaction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Hotel satisfaction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Responses to advertisement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Student feedback</a:t>
            </a:r>
          </a:p>
          <a:p>
            <a:pPr marL="457200" indent="-457200">
              <a:buFont typeface="+mj-lt"/>
              <a:buAutoNum type="alphaUcPeriod"/>
            </a:pPr>
            <a:endParaRPr lang="en-US" sz="4100" dirty="0" smtClean="0"/>
          </a:p>
          <a:p>
            <a:pPr marL="457200" indent="-457200">
              <a:buFont typeface="+mj-lt"/>
              <a:buAutoNum type="alphaU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4620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is NOT a feature in JMP’s Text Explorer?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86050"/>
            <a:ext cx="9601200" cy="35433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4100" dirty="0" smtClean="0"/>
              <a:t> Word Cloud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Latent class analysis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Hierarchical cluster analysis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Multi-dimensional scaling</a:t>
            </a:r>
          </a:p>
          <a:p>
            <a:pPr marL="457200" indent="-457200">
              <a:buFont typeface="+mj-lt"/>
              <a:buAutoNum type="alphaUcPeriod"/>
            </a:pPr>
            <a:endParaRPr lang="en-US" sz="4100" dirty="0" smtClean="0"/>
          </a:p>
          <a:p>
            <a:pPr marL="457200" indent="-457200">
              <a:buFont typeface="+mj-lt"/>
              <a:buAutoNum type="alphaU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49910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is not a challenge against sentiment analysis?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86050"/>
            <a:ext cx="9601200" cy="35433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4100" dirty="0" smtClean="0"/>
              <a:t> Sarcasm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Negation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 smtClean="0"/>
              <a:t> Value-shifting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Carry-over effect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err="1" smtClean="0"/>
              <a:t>Irrealis</a:t>
            </a:r>
            <a:endParaRPr lang="en-US" sz="4100" dirty="0" smtClean="0"/>
          </a:p>
          <a:p>
            <a:pPr marL="457200" indent="-457200">
              <a:buFont typeface="+mj-lt"/>
              <a:buAutoNum type="alphaUcPeriod"/>
            </a:pPr>
            <a:endParaRPr lang="en-US" sz="4100" dirty="0" smtClean="0"/>
          </a:p>
          <a:p>
            <a:pPr marL="457200" indent="-457200">
              <a:buFont typeface="+mj-lt"/>
              <a:buAutoNum type="alphaU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36021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file types can be accepted by SPSS Modeler?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86050"/>
            <a:ext cx="9601200" cy="35433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4100" dirty="0" smtClean="0"/>
              <a:t> Word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PDF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Webpages: HTML, XML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Text file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 smtClean="0"/>
              <a:t> All of the above</a:t>
            </a:r>
          </a:p>
          <a:p>
            <a:pPr marL="457200" indent="-457200">
              <a:buFont typeface="+mj-lt"/>
              <a:buAutoNum type="alphaUcPeriod"/>
            </a:pPr>
            <a:endParaRPr lang="en-US" sz="4100" dirty="0" smtClean="0"/>
          </a:p>
          <a:p>
            <a:pPr marL="457200" indent="-457200">
              <a:buFont typeface="+mj-lt"/>
              <a:buAutoNum type="alphaU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1992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file types can be accepted by MAXQDA?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86050"/>
            <a:ext cx="9601200" cy="35433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4100" dirty="0" smtClean="0"/>
              <a:t> Text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Audio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Video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Image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All of the above</a:t>
            </a:r>
          </a:p>
          <a:p>
            <a:pPr marL="457200" indent="-457200">
              <a:buFont typeface="+mj-lt"/>
              <a:buAutoNum type="alphaUcPeriod"/>
            </a:pPr>
            <a:endParaRPr lang="en-US" sz="4100" dirty="0" smtClean="0"/>
          </a:p>
          <a:p>
            <a:pPr marL="457200" indent="-457200">
              <a:buFont typeface="+mj-lt"/>
              <a:buAutoNum type="alphaU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2473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methods can show the inter-relationships of concepts?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86050"/>
            <a:ext cx="9601200" cy="35433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4100" dirty="0" smtClean="0"/>
              <a:t> Category web in SPSS Modeler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Code relation matrix in MAXQDA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Multi-dimensional scaling plot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100" dirty="0"/>
              <a:t> </a:t>
            </a:r>
            <a:r>
              <a:rPr lang="en-US" sz="4100" dirty="0" smtClean="0"/>
              <a:t>All of the above</a:t>
            </a:r>
          </a:p>
          <a:p>
            <a:pPr marL="457200" indent="-457200">
              <a:buFont typeface="+mj-lt"/>
              <a:buAutoNum type="alphaUcPeriod"/>
            </a:pPr>
            <a:endParaRPr lang="en-US" sz="4100" dirty="0" smtClean="0"/>
          </a:p>
          <a:p>
            <a:pPr marL="457200" indent="-457200">
              <a:buFont typeface="+mj-lt"/>
              <a:buAutoNum type="alphaU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15112318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323</TotalTime>
  <Words>482</Words>
  <Application>Microsoft Macintosh PowerPoint</Application>
  <PresentationFormat>Widescreen</PresentationFormat>
  <Paragraphs>83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Franklin Gothic Book</vt:lpstr>
      <vt:lpstr>Crop</vt:lpstr>
      <vt:lpstr>Ungraded quiz</vt:lpstr>
      <vt:lpstr>Show me your fingers</vt:lpstr>
      <vt:lpstr>I want to find out how often book authors mentioned the terms “psychoanalysis” and “cognitive psychology” between 1960 and 2008. Which open databases should I use?</vt:lpstr>
      <vt:lpstr>Which of the following is/are considered the precursor(s) of text mining?</vt:lpstr>
      <vt:lpstr>What is/are the technological foundation(s) of text mining?</vt:lpstr>
      <vt:lpstr>Which of the following statements is/are true?</vt:lpstr>
      <vt:lpstr>Which of the following is NOT a step in text mining?</vt:lpstr>
      <vt:lpstr>Which of the following is NOT a step in pre-processing?</vt:lpstr>
      <vt:lpstr>Which of the following statements is true?</vt:lpstr>
      <vt:lpstr>Which of the following software apps requires human coding?</vt:lpstr>
      <vt:lpstr>Which of the following is NOT a pre-built package in SPSS Modeler?</vt:lpstr>
      <vt:lpstr>Which of the following is NOT a feature in JMP’s Text Explorer?</vt:lpstr>
      <vt:lpstr>Which of the following is not a challenge against sentiment analysis?</vt:lpstr>
      <vt:lpstr>Which of the following file types can be accepted by SPSS Modeler?</vt:lpstr>
      <vt:lpstr>Which of the following file types can be accepted by MAXQDA?</vt:lpstr>
      <vt:lpstr>Which of the following methods can show the inter-relationships of concepts?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Microsoft Office User</cp:lastModifiedBy>
  <cp:revision>99</cp:revision>
  <dcterms:created xsi:type="dcterms:W3CDTF">2018-03-27T06:19:44Z</dcterms:created>
  <dcterms:modified xsi:type="dcterms:W3CDTF">2019-04-17T19:39:54Z</dcterms:modified>
</cp:coreProperties>
</file>