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Item </a:t>
            </a:r>
            <a:r>
              <a:rPr lang="en-US" dirty="0"/>
              <a:t>calibration and ability estimation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Chong Ho Alex Yu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27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977" y="0"/>
            <a:ext cx="9294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99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802" y="0"/>
            <a:ext cx="88283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03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725" y="0"/>
            <a:ext cx="9640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49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71" y="90905"/>
            <a:ext cx="9942857" cy="6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1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05" y="95666"/>
            <a:ext cx="9876190" cy="6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30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09" y="24238"/>
            <a:ext cx="9952381" cy="68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97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86" y="428"/>
            <a:ext cx="997142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12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321" y="0"/>
            <a:ext cx="9913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43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374" y="0"/>
            <a:ext cx="9933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01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425" y="0"/>
            <a:ext cx="9769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63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048" y="0"/>
            <a:ext cx="9775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37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418" y="0"/>
            <a:ext cx="9805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702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098" y="0"/>
            <a:ext cx="97918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011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663" y="0"/>
            <a:ext cx="9584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16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603" y="0"/>
            <a:ext cx="96807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65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193" y="0"/>
            <a:ext cx="9531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45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339" y="0"/>
            <a:ext cx="9575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33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233" y="0"/>
            <a:ext cx="9621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23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832" y="0"/>
            <a:ext cx="95463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700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821" y="0"/>
            <a:ext cx="9544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01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943" y="0"/>
            <a:ext cx="9696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91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852" y="0"/>
            <a:ext cx="9774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60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44" y="0"/>
            <a:ext cx="97931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15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041" y="0"/>
            <a:ext cx="9861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16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743" y="0"/>
            <a:ext cx="9498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30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697" y="0"/>
            <a:ext cx="97186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991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741" y="0"/>
            <a:ext cx="9634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32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863" y="0"/>
            <a:ext cx="9716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26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03" y="0"/>
            <a:ext cx="9591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85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41" y="0"/>
            <a:ext cx="9802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1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565" y="0"/>
            <a:ext cx="9724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3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583" y="0"/>
            <a:ext cx="973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76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747" y="0"/>
            <a:ext cx="9060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25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38" y="0"/>
            <a:ext cx="9898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13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785" y="0"/>
            <a:ext cx="9892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566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117</TotalTime>
  <Words>9</Words>
  <Application>Microsoft Office PowerPoint</Application>
  <PresentationFormat>Widescreen</PresentationFormat>
  <Paragraphs>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Trebuchet MS</vt:lpstr>
      <vt:lpstr>Tw Cen MT</vt:lpstr>
      <vt:lpstr>Circuit</vt:lpstr>
      <vt:lpstr>Item calibration and ability estimation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Chong Ho Yu</dc:creator>
  <cp:lastModifiedBy>Chong Ho Yu</cp:lastModifiedBy>
  <cp:revision>26</cp:revision>
  <dcterms:created xsi:type="dcterms:W3CDTF">2020-12-23T18:29:05Z</dcterms:created>
  <dcterms:modified xsi:type="dcterms:W3CDTF">2020-12-24T20:07:14Z</dcterms:modified>
</cp:coreProperties>
</file>