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multimedia/ICCHA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Item Characteristic Curve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Chong Ho Alex Yu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613" y="0"/>
            <a:ext cx="8970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136" y="0"/>
            <a:ext cx="8759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9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619" y="0"/>
            <a:ext cx="8458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45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89" y="0"/>
            <a:ext cx="8902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65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744" y="0"/>
            <a:ext cx="8892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6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468" y="0"/>
            <a:ext cx="8855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56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75" y="0"/>
            <a:ext cx="8923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22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93" y="0"/>
            <a:ext cx="8812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1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717" y="0"/>
            <a:ext cx="8846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29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49" y="0"/>
            <a:ext cx="882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09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02" y="0"/>
            <a:ext cx="8857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80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892" y="0"/>
            <a:ext cx="8810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65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75" y="0"/>
            <a:ext cx="8866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0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660" y="0"/>
            <a:ext cx="892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933" y="0"/>
            <a:ext cx="8856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83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466" y="0"/>
            <a:ext cx="8883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3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223" y="0"/>
            <a:ext cx="8897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31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683" y="0"/>
            <a:ext cx="8890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83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83" y="0"/>
            <a:ext cx="8896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52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652" y="0"/>
            <a:ext cx="8824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508" y="0"/>
            <a:ext cx="8808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13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85" y="0"/>
            <a:ext cx="8895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83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90" y="0"/>
            <a:ext cx="891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21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09" y="0"/>
            <a:ext cx="8995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41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04" y="0"/>
            <a:ext cx="8852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226" y="0"/>
            <a:ext cx="8931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38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905" y="0"/>
            <a:ext cx="9002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12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7" y="0"/>
            <a:ext cx="8840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33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668" y="0"/>
            <a:ext cx="8730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90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0"/>
            <a:ext cx="883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91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531" y="0"/>
            <a:ext cx="8890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78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962" y="0"/>
            <a:ext cx="8804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2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332" y="0"/>
            <a:ext cx="8933335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372" y="3154117"/>
            <a:ext cx="2895238" cy="695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723" y="2743286"/>
            <a:ext cx="2628571" cy="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96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479" y="0"/>
            <a:ext cx="8957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7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23" y="0"/>
            <a:ext cx="9818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22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835" y="0"/>
            <a:ext cx="9886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1596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</TotalTime>
  <Words>7</Words>
  <Application>Microsoft Office PowerPoint</Application>
  <PresentationFormat>Widescreen</PresentationFormat>
  <Paragraphs>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Century Gothic</vt:lpstr>
      <vt:lpstr>Wingdings 3</vt:lpstr>
      <vt:lpstr>Slice</vt:lpstr>
      <vt:lpstr>Item Characteristic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Characteristic Curve</dc:title>
  <dc:creator>Chong Ho Yu</dc:creator>
  <cp:lastModifiedBy>Chong Ho Yu</cp:lastModifiedBy>
  <cp:revision>25</cp:revision>
  <dcterms:created xsi:type="dcterms:W3CDTF">2020-12-23T20:41:03Z</dcterms:created>
  <dcterms:modified xsi:type="dcterms:W3CDTF">2020-12-23T21:10:41Z</dcterms:modified>
</cp:coreProperties>
</file>