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 information function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Chong Ho Alex Yu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029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753" y="0"/>
            <a:ext cx="8920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5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49" y="0"/>
            <a:ext cx="8894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5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744" y="0"/>
            <a:ext cx="8892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50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241" y="0"/>
            <a:ext cx="8903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7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720" y="0"/>
            <a:ext cx="8874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5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766" y="0"/>
            <a:ext cx="8898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3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290" y="0"/>
            <a:ext cx="8971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6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7" y="0"/>
            <a:ext cx="8840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32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313" y="0"/>
            <a:ext cx="8943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59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85" y="0"/>
            <a:ext cx="8895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0"/>
            <a:ext cx="8792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97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0"/>
            <a:ext cx="885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6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749" y="0"/>
            <a:ext cx="8882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01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270" y="0"/>
            <a:ext cx="8835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16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66" y="0"/>
            <a:ext cx="8937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65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85" y="0"/>
            <a:ext cx="8895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48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480" y="0"/>
            <a:ext cx="8879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27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093" y="0"/>
            <a:ext cx="894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03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923" y="0"/>
            <a:ext cx="8968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6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51" y="0"/>
            <a:ext cx="8934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63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053" y="0"/>
            <a:ext cx="9875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39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21" y="0"/>
            <a:ext cx="9842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35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19</TotalTime>
  <Words>7</Words>
  <Application>Microsoft Office PowerPoint</Application>
  <PresentationFormat>Widescreen</PresentationFormat>
  <Paragraphs>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Bookman Old Style</vt:lpstr>
      <vt:lpstr>Rockwell</vt:lpstr>
      <vt:lpstr>Damask</vt:lpstr>
      <vt:lpstr>Item information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information function</dc:title>
  <dc:creator>Chong Ho Yu</dc:creator>
  <cp:lastModifiedBy>Chong Ho Yu</cp:lastModifiedBy>
  <cp:revision>18</cp:revision>
  <dcterms:created xsi:type="dcterms:W3CDTF">2020-12-23T21:12:13Z</dcterms:created>
  <dcterms:modified xsi:type="dcterms:W3CDTF">2020-12-23T21:31:30Z</dcterms:modified>
</cp:coreProperties>
</file>