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eative-wisdom.com/multimedia/TIFHA.ht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Test Information Function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Chong Ho Alex Yu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596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441" y="0"/>
            <a:ext cx="89931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166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790" y="0"/>
            <a:ext cx="89264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95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533" y="0"/>
            <a:ext cx="89069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61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551" y="0"/>
            <a:ext cx="8934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896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951" y="0"/>
            <a:ext cx="82860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335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978" y="0"/>
            <a:ext cx="8228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351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109" y="0"/>
            <a:ext cx="89957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34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830" y="0"/>
            <a:ext cx="8946339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44477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358" y="0"/>
            <a:ext cx="89392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132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196" y="0"/>
            <a:ext cx="8919607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54573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667" y="0"/>
            <a:ext cx="8974666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951530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455" y="0"/>
            <a:ext cx="9015090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14066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775" y="0"/>
            <a:ext cx="8998450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791279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093" y="0"/>
            <a:ext cx="8987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02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796" y="0"/>
            <a:ext cx="8904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53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110" y="0"/>
            <a:ext cx="9822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444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906" y="0"/>
            <a:ext cx="98183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4874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</TotalTime>
  <Words>7</Words>
  <Application>Microsoft Office PowerPoint</Application>
  <PresentationFormat>Widescreen</PresentationFormat>
  <Paragraphs>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Wingdings 3</vt:lpstr>
      <vt:lpstr>Ion</vt:lpstr>
      <vt:lpstr>Test Information Function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Information Function</dc:title>
  <dc:creator>Chong Ho Yu</dc:creator>
  <cp:lastModifiedBy>Chong Ho Yu</cp:lastModifiedBy>
  <cp:revision>13</cp:revision>
  <dcterms:created xsi:type="dcterms:W3CDTF">2020-12-23T21:32:36Z</dcterms:created>
  <dcterms:modified xsi:type="dcterms:W3CDTF">2020-12-23T21:46:13Z</dcterms:modified>
</cp:coreProperties>
</file>