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0221" y="5507181"/>
            <a:ext cx="3241715" cy="800099"/>
          </a:xfrm>
        </p:spPr>
        <p:txBody>
          <a:bodyPr/>
          <a:lstStyle/>
          <a:p>
            <a:r>
              <a:rPr lang="en-US" dirty="0" smtClean="0"/>
              <a:t>Chong Ho Alex Yu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643" y="307993"/>
            <a:ext cx="8594345" cy="5126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417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 of freedom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791" y="2367092"/>
            <a:ext cx="8256129" cy="36388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96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298" y="3772677"/>
            <a:ext cx="7868311" cy="1672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74" y="494172"/>
            <a:ext cx="7085714" cy="27523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67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229906"/>
            <a:ext cx="7259648" cy="4274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938" y="4656676"/>
            <a:ext cx="8049805" cy="13013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3644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59" y="395646"/>
            <a:ext cx="4923809" cy="3638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863" y="4153120"/>
            <a:ext cx="6851073" cy="1824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000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90" y="567248"/>
            <a:ext cx="8271285" cy="37335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645" y="4858970"/>
            <a:ext cx="10114365" cy="14903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4070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285" y="581381"/>
            <a:ext cx="6171429" cy="5695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2499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25" y="300583"/>
            <a:ext cx="5201462" cy="3690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164" y="4216330"/>
            <a:ext cx="8077701" cy="21532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586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25" y="300583"/>
            <a:ext cx="5201462" cy="3690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177" y="4079145"/>
            <a:ext cx="8323158" cy="22593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675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25" y="300583"/>
            <a:ext cx="5201462" cy="3690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800" y="4395502"/>
            <a:ext cx="7861202" cy="10908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2625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4822007" cy="15961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213763" y="415635"/>
            <a:ext cx="4824845" cy="5486401"/>
          </a:xfrm>
        </p:spPr>
        <p:txBody>
          <a:bodyPr>
            <a:noAutofit/>
          </a:bodyPr>
          <a:lstStyle/>
          <a:p>
            <a:r>
              <a:rPr lang="en-US" sz="2400" dirty="0" smtClean="0"/>
              <a:t>DF = 2 – 1 = 1. This is a bit better than the previous model, which has one datum point and no degree of freedom. However, it is still undesirable.</a:t>
            </a:r>
          </a:p>
          <a:p>
            <a:r>
              <a:rPr lang="en-US" sz="2400" dirty="0" smtClean="0"/>
              <a:t>If DF = 1 and the fit is perfect, there is no room (freedom) for other plausible alternate models. Again, this model is “always right” and cannot be falsified.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25" y="300583"/>
            <a:ext cx="5201462" cy="36906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672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641" y="299547"/>
            <a:ext cx="7428571" cy="60095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144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20" y="346980"/>
            <a:ext cx="5329835" cy="36355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936" y="4124549"/>
            <a:ext cx="7931847" cy="21307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6022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100" y="225474"/>
            <a:ext cx="9481869" cy="64039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2152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571" y="271857"/>
            <a:ext cx="7742857" cy="63142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350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897" y="218552"/>
            <a:ext cx="8215152" cy="627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4277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38" y="618517"/>
            <a:ext cx="8377429" cy="35868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133" y="4814966"/>
            <a:ext cx="8292467" cy="11286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3404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96" y="618517"/>
            <a:ext cx="7950482" cy="35747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041" y="4458620"/>
            <a:ext cx="8051867" cy="11212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362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364182"/>
            <a:ext cx="10363826" cy="14270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The right answer is “none.” In a null model, the number of parameters to estimate is </a:t>
            </a:r>
            <a:r>
              <a:rPr lang="en-US" sz="2400" dirty="0" smtClean="0">
                <a:solidFill>
                  <a:srgbClr val="FF0000"/>
                </a:solidFill>
              </a:rPr>
              <a:t>zero</a:t>
            </a:r>
            <a:r>
              <a:rPr lang="en-US" sz="2400" dirty="0" smtClean="0"/>
              <a:t>. The expected Y score is equal to the mean of Y. There is no beta weight (regression coefficient or slope) to be estimated.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96" y="618517"/>
            <a:ext cx="7950482" cy="35747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3902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630636"/>
            <a:ext cx="7510355" cy="35842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05" y="4506188"/>
            <a:ext cx="8060011" cy="11464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6425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630636"/>
            <a:ext cx="7510355" cy="35842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865" y="4367271"/>
            <a:ext cx="8578059" cy="21478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4638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600408"/>
            <a:ext cx="7792391" cy="37845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524" y="4689760"/>
            <a:ext cx="8615076" cy="12538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4815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600408"/>
            <a:ext cx="7792391" cy="37845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890" y="4602367"/>
            <a:ext cx="9309710" cy="13412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0398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348" y="160969"/>
            <a:ext cx="9012162" cy="64372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563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0" y="1522525"/>
            <a:ext cx="10328713" cy="34962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0381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1605653"/>
            <a:ext cx="10530814" cy="32780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8029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570" y="79178"/>
            <a:ext cx="8156619" cy="67060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510069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42</TotalTime>
  <Words>128</Words>
  <Application>Microsoft Office PowerPoint</Application>
  <PresentationFormat>Widescreen</PresentationFormat>
  <Paragraphs>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Tw Cen MT</vt:lpstr>
      <vt:lpstr>Droplet</vt:lpstr>
      <vt:lpstr>PowerPoint Presentation</vt:lpstr>
      <vt:lpstr>Degrees of freedom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Yu</dc:creator>
  <cp:lastModifiedBy>Chong Ho Yu</cp:lastModifiedBy>
  <cp:revision>20</cp:revision>
  <dcterms:created xsi:type="dcterms:W3CDTF">2020-12-24T18:44:08Z</dcterms:created>
  <dcterms:modified xsi:type="dcterms:W3CDTF">2020-12-24T19:26:55Z</dcterms:modified>
</cp:coreProperties>
</file>