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Chong Ho Alex Yu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0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964979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When effect size is small, what would happen to power?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945" y="3825508"/>
            <a:ext cx="3866667" cy="20857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945" y="624110"/>
            <a:ext cx="2777634" cy="302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2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7001552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16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7068035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7574"/>
            <a:ext cx="7097103" cy="528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5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10"/>
            <a:ext cx="7034643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01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7082945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7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7053186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9503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</TotalTime>
  <Words>20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Wisp</vt:lpstr>
      <vt:lpstr>Power analysis</vt:lpstr>
      <vt:lpstr>Power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analysis</dc:title>
  <dc:creator>Chong Ho Yu</dc:creator>
  <cp:lastModifiedBy>Chong Ho Yu</cp:lastModifiedBy>
  <cp:revision>4</cp:revision>
  <dcterms:created xsi:type="dcterms:W3CDTF">2020-12-25T19:20:02Z</dcterms:created>
  <dcterms:modified xsi:type="dcterms:W3CDTF">2020-12-25T19:28:14Z</dcterms:modified>
</cp:coreProperties>
</file>